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1"/>
  </p:sldMasterIdLst>
  <p:notesMasterIdLst>
    <p:notesMasterId r:id="rId20"/>
  </p:notesMasterIdLst>
  <p:sldIdLst>
    <p:sldId id="256" r:id="rId2"/>
    <p:sldId id="279" r:id="rId3"/>
    <p:sldId id="258" r:id="rId4"/>
    <p:sldId id="259" r:id="rId5"/>
    <p:sldId id="260" r:id="rId6"/>
    <p:sldId id="261" r:id="rId7"/>
    <p:sldId id="262" r:id="rId8"/>
    <p:sldId id="306" r:id="rId9"/>
    <p:sldId id="263" r:id="rId10"/>
    <p:sldId id="307" r:id="rId11"/>
    <p:sldId id="270" r:id="rId12"/>
    <p:sldId id="308" r:id="rId13"/>
    <p:sldId id="264" r:id="rId14"/>
    <p:sldId id="309" r:id="rId15"/>
    <p:sldId id="310" r:id="rId16"/>
    <p:sldId id="311" r:id="rId17"/>
    <p:sldId id="265" r:id="rId18"/>
    <p:sldId id="285" r:id="rId19"/>
  </p:sldIdLst>
  <p:sldSz cx="9144000" cy="5143500" type="screen16x9"/>
  <p:notesSz cx="6858000" cy="9144000"/>
  <p:embeddedFontLst>
    <p:embeddedFont>
      <p:font typeface="Bebas Neue" panose="020B0606020202050201" pitchFamily="34" charset="0"/>
      <p:regular r:id="rId21"/>
    </p:embeddedFont>
    <p:embeddedFont>
      <p:font typeface="Domine" panose="020B0604020202020204" charset="0"/>
      <p:regular r:id="rId22"/>
      <p:bold r:id="rId23"/>
    </p:embeddedFont>
    <p:embeddedFont>
      <p:font typeface="Tenor Sans" panose="020B0604020202020204" charset="0"/>
      <p:regular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F1DE"/>
    <a:srgbClr val="7889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9BDBE1C-316C-4CF1-9610-CDFADD2FDAF4}">
  <a:tblStyle styleId="{A9BDBE1C-316C-4CF1-9610-CDFADD2FDAF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82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143e618091e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143e618091e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10f9e629ec3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10f9e629ec3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89455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g118d152111a_0_1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7" name="Google Shape;637;g118d152111a_0_1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7754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143e0648602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143e0648602_0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39097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144488eed62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144488eed62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143e0648602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143e0648602_0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79272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144488eed62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Google Shape;534;g144488eed62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03352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144488eed62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144488eed62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g11fe56b4f24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3" name="Google Shape;1263;g11fe56b4f24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g144f1b39529_2_273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4" name="Google Shape;1004;g144f1b39529_2_273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21902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10f9e629ec3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10f9e629ec3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143e0648602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143e0648602_0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143e0648602_0_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143e0648602_0_1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143e0648602_0_2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143e0648602_0_2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1105afc42a3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1105afc42a3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143e0648602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143e0648602_0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543692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10f9e629ec3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10f9e629ec3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2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816200" y="1464619"/>
            <a:ext cx="5511600" cy="152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000">
                <a:latin typeface="Domine"/>
                <a:ea typeface="Domine"/>
                <a:cs typeface="Domine"/>
                <a:sym typeface="Domin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816200" y="3269381"/>
            <a:ext cx="5511600" cy="40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Tenor Sans"/>
                <a:ea typeface="Tenor Sans"/>
                <a:cs typeface="Tenor Sans"/>
                <a:sym typeface="Tenor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cxnSp>
        <p:nvCxnSpPr>
          <p:cNvPr id="11" name="Google Shape;11;p2"/>
          <p:cNvCxnSpPr/>
          <p:nvPr/>
        </p:nvCxnSpPr>
        <p:spPr>
          <a:xfrm>
            <a:off x="715100" y="4776750"/>
            <a:ext cx="84396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Google Shape;12;p2"/>
          <p:cNvSpPr/>
          <p:nvPr/>
        </p:nvSpPr>
        <p:spPr>
          <a:xfrm>
            <a:off x="264250" y="4649613"/>
            <a:ext cx="241300" cy="254275"/>
          </a:xfrm>
          <a:custGeom>
            <a:avLst/>
            <a:gdLst/>
            <a:ahLst/>
            <a:cxnLst/>
            <a:rect l="l" t="t" r="r" b="b"/>
            <a:pathLst>
              <a:path w="9652" h="10171" extrusionOk="0">
                <a:moveTo>
                  <a:pt x="4798" y="1"/>
                </a:moveTo>
                <a:cubicBezTo>
                  <a:pt x="4464" y="1"/>
                  <a:pt x="4202" y="113"/>
                  <a:pt x="4010" y="338"/>
                </a:cubicBezTo>
                <a:cubicBezTo>
                  <a:pt x="3819" y="563"/>
                  <a:pt x="3723" y="867"/>
                  <a:pt x="3723" y="1250"/>
                </a:cubicBezTo>
                <a:cubicBezTo>
                  <a:pt x="3723" y="1533"/>
                  <a:pt x="3768" y="1804"/>
                  <a:pt x="3859" y="2062"/>
                </a:cubicBezTo>
                <a:cubicBezTo>
                  <a:pt x="3951" y="2321"/>
                  <a:pt x="4040" y="2608"/>
                  <a:pt x="4123" y="2924"/>
                </a:cubicBezTo>
                <a:cubicBezTo>
                  <a:pt x="4205" y="3141"/>
                  <a:pt x="4280" y="3404"/>
                  <a:pt x="4348" y="3712"/>
                </a:cubicBezTo>
                <a:cubicBezTo>
                  <a:pt x="4414" y="4020"/>
                  <a:pt x="4464" y="4340"/>
                  <a:pt x="4497" y="4672"/>
                </a:cubicBezTo>
                <a:lnTo>
                  <a:pt x="4497" y="4672"/>
                </a:lnTo>
                <a:cubicBezTo>
                  <a:pt x="4248" y="4472"/>
                  <a:pt x="3997" y="4269"/>
                  <a:pt x="3748" y="4061"/>
                </a:cubicBezTo>
                <a:cubicBezTo>
                  <a:pt x="3498" y="3853"/>
                  <a:pt x="3306" y="3649"/>
                  <a:pt x="3174" y="3449"/>
                </a:cubicBezTo>
                <a:cubicBezTo>
                  <a:pt x="2941" y="3232"/>
                  <a:pt x="2732" y="3020"/>
                  <a:pt x="2550" y="2811"/>
                </a:cubicBezTo>
                <a:cubicBezTo>
                  <a:pt x="2365" y="2604"/>
                  <a:pt x="2150" y="2425"/>
                  <a:pt x="1898" y="2274"/>
                </a:cubicBezTo>
                <a:cubicBezTo>
                  <a:pt x="1624" y="2124"/>
                  <a:pt x="1370" y="2050"/>
                  <a:pt x="1137" y="2050"/>
                </a:cubicBezTo>
                <a:cubicBezTo>
                  <a:pt x="1060" y="2050"/>
                  <a:pt x="985" y="2058"/>
                  <a:pt x="912" y="2074"/>
                </a:cubicBezTo>
                <a:cubicBezTo>
                  <a:pt x="620" y="2142"/>
                  <a:pt x="383" y="2317"/>
                  <a:pt x="201" y="2599"/>
                </a:cubicBezTo>
                <a:cubicBezTo>
                  <a:pt x="34" y="2882"/>
                  <a:pt x="1" y="3157"/>
                  <a:pt x="100" y="3423"/>
                </a:cubicBezTo>
                <a:cubicBezTo>
                  <a:pt x="201" y="3691"/>
                  <a:pt x="441" y="3924"/>
                  <a:pt x="825" y="4124"/>
                </a:cubicBezTo>
                <a:cubicBezTo>
                  <a:pt x="1058" y="4256"/>
                  <a:pt x="1316" y="4344"/>
                  <a:pt x="1599" y="4386"/>
                </a:cubicBezTo>
                <a:cubicBezTo>
                  <a:pt x="1882" y="4428"/>
                  <a:pt x="2190" y="4491"/>
                  <a:pt x="2524" y="4574"/>
                </a:cubicBezTo>
                <a:cubicBezTo>
                  <a:pt x="2757" y="4623"/>
                  <a:pt x="3020" y="4689"/>
                  <a:pt x="3310" y="4774"/>
                </a:cubicBezTo>
                <a:cubicBezTo>
                  <a:pt x="3602" y="4856"/>
                  <a:pt x="3898" y="4965"/>
                  <a:pt x="4198" y="5099"/>
                </a:cubicBezTo>
                <a:cubicBezTo>
                  <a:pt x="3898" y="5198"/>
                  <a:pt x="3611" y="5285"/>
                  <a:pt x="3336" y="5360"/>
                </a:cubicBezTo>
                <a:cubicBezTo>
                  <a:pt x="3061" y="5435"/>
                  <a:pt x="2807" y="5490"/>
                  <a:pt x="2574" y="5523"/>
                </a:cubicBezTo>
                <a:cubicBezTo>
                  <a:pt x="2240" y="5607"/>
                  <a:pt x="1933" y="5673"/>
                  <a:pt x="1649" y="5723"/>
                </a:cubicBezTo>
                <a:cubicBezTo>
                  <a:pt x="1366" y="5774"/>
                  <a:pt x="1107" y="5865"/>
                  <a:pt x="874" y="5998"/>
                </a:cubicBezTo>
                <a:cubicBezTo>
                  <a:pt x="507" y="6198"/>
                  <a:pt x="274" y="6435"/>
                  <a:pt x="175" y="6711"/>
                </a:cubicBezTo>
                <a:cubicBezTo>
                  <a:pt x="74" y="6984"/>
                  <a:pt x="100" y="7256"/>
                  <a:pt x="250" y="7523"/>
                </a:cubicBezTo>
                <a:cubicBezTo>
                  <a:pt x="481" y="7874"/>
                  <a:pt x="779" y="8050"/>
                  <a:pt x="1144" y="8050"/>
                </a:cubicBezTo>
                <a:cubicBezTo>
                  <a:pt x="1383" y="8050"/>
                  <a:pt x="1652" y="7974"/>
                  <a:pt x="1950" y="7822"/>
                </a:cubicBezTo>
                <a:cubicBezTo>
                  <a:pt x="2199" y="7671"/>
                  <a:pt x="2416" y="7493"/>
                  <a:pt x="2598" y="7285"/>
                </a:cubicBezTo>
                <a:cubicBezTo>
                  <a:pt x="2781" y="7078"/>
                  <a:pt x="2990" y="6864"/>
                  <a:pt x="3223" y="6647"/>
                </a:cubicBezTo>
                <a:cubicBezTo>
                  <a:pt x="3356" y="6464"/>
                  <a:pt x="3544" y="6273"/>
                  <a:pt x="3786" y="6073"/>
                </a:cubicBezTo>
                <a:cubicBezTo>
                  <a:pt x="4026" y="5873"/>
                  <a:pt x="4264" y="5682"/>
                  <a:pt x="4497" y="5499"/>
                </a:cubicBezTo>
                <a:lnTo>
                  <a:pt x="4497" y="5499"/>
                </a:lnTo>
                <a:cubicBezTo>
                  <a:pt x="4464" y="5832"/>
                  <a:pt x="4414" y="6148"/>
                  <a:pt x="4348" y="6447"/>
                </a:cubicBezTo>
                <a:cubicBezTo>
                  <a:pt x="4280" y="6748"/>
                  <a:pt x="4205" y="7014"/>
                  <a:pt x="4123" y="7247"/>
                </a:cubicBezTo>
                <a:cubicBezTo>
                  <a:pt x="4040" y="7565"/>
                  <a:pt x="3951" y="7850"/>
                  <a:pt x="3861" y="8109"/>
                </a:cubicBezTo>
                <a:cubicBezTo>
                  <a:pt x="3769" y="8368"/>
                  <a:pt x="3723" y="8638"/>
                  <a:pt x="3723" y="8921"/>
                </a:cubicBezTo>
                <a:cubicBezTo>
                  <a:pt x="3723" y="9305"/>
                  <a:pt x="3819" y="9608"/>
                  <a:pt x="4010" y="9834"/>
                </a:cubicBezTo>
                <a:cubicBezTo>
                  <a:pt x="4202" y="10058"/>
                  <a:pt x="4465" y="10171"/>
                  <a:pt x="4798" y="10171"/>
                </a:cubicBezTo>
                <a:cubicBezTo>
                  <a:pt x="5130" y="10171"/>
                  <a:pt x="5396" y="10058"/>
                  <a:pt x="5596" y="9834"/>
                </a:cubicBezTo>
                <a:cubicBezTo>
                  <a:pt x="5796" y="9608"/>
                  <a:pt x="5897" y="9305"/>
                  <a:pt x="5897" y="8921"/>
                </a:cubicBezTo>
                <a:cubicBezTo>
                  <a:pt x="5897" y="8638"/>
                  <a:pt x="5846" y="8368"/>
                  <a:pt x="5747" y="8109"/>
                </a:cubicBezTo>
                <a:cubicBezTo>
                  <a:pt x="5647" y="7850"/>
                  <a:pt x="5556" y="7563"/>
                  <a:pt x="5471" y="7247"/>
                </a:cubicBezTo>
                <a:cubicBezTo>
                  <a:pt x="5389" y="7031"/>
                  <a:pt x="5314" y="6772"/>
                  <a:pt x="5247" y="6473"/>
                </a:cubicBezTo>
                <a:cubicBezTo>
                  <a:pt x="5180" y="6172"/>
                  <a:pt x="5121" y="5856"/>
                  <a:pt x="5071" y="5523"/>
                </a:cubicBezTo>
                <a:lnTo>
                  <a:pt x="5071" y="5523"/>
                </a:lnTo>
                <a:cubicBezTo>
                  <a:pt x="5321" y="5739"/>
                  <a:pt x="5559" y="5956"/>
                  <a:pt x="5784" y="6172"/>
                </a:cubicBezTo>
                <a:cubicBezTo>
                  <a:pt x="6008" y="6390"/>
                  <a:pt x="6189" y="6589"/>
                  <a:pt x="6321" y="6772"/>
                </a:cubicBezTo>
                <a:cubicBezTo>
                  <a:pt x="6554" y="6972"/>
                  <a:pt x="6771" y="7177"/>
                  <a:pt x="6971" y="7384"/>
                </a:cubicBezTo>
                <a:cubicBezTo>
                  <a:pt x="7171" y="7593"/>
                  <a:pt x="7387" y="7772"/>
                  <a:pt x="7620" y="7923"/>
                </a:cubicBezTo>
                <a:cubicBezTo>
                  <a:pt x="7917" y="8074"/>
                  <a:pt x="8183" y="8150"/>
                  <a:pt x="8417" y="8150"/>
                </a:cubicBezTo>
                <a:cubicBezTo>
                  <a:pt x="8774" y="8150"/>
                  <a:pt x="9059" y="7974"/>
                  <a:pt x="9270" y="7622"/>
                </a:cubicBezTo>
                <a:cubicBezTo>
                  <a:pt x="9652" y="7023"/>
                  <a:pt x="9461" y="6515"/>
                  <a:pt x="8696" y="6097"/>
                </a:cubicBezTo>
                <a:cubicBezTo>
                  <a:pt x="8461" y="5965"/>
                  <a:pt x="8204" y="5865"/>
                  <a:pt x="7920" y="5798"/>
                </a:cubicBezTo>
                <a:cubicBezTo>
                  <a:pt x="7637" y="5732"/>
                  <a:pt x="7345" y="5656"/>
                  <a:pt x="7046" y="5574"/>
                </a:cubicBezTo>
                <a:cubicBezTo>
                  <a:pt x="6762" y="5539"/>
                  <a:pt x="6471" y="5486"/>
                  <a:pt x="6171" y="5411"/>
                </a:cubicBezTo>
                <a:cubicBezTo>
                  <a:pt x="5871" y="5336"/>
                  <a:pt x="5554" y="5232"/>
                  <a:pt x="5222" y="5099"/>
                </a:cubicBezTo>
                <a:cubicBezTo>
                  <a:pt x="5554" y="4965"/>
                  <a:pt x="5871" y="4849"/>
                  <a:pt x="6171" y="4748"/>
                </a:cubicBezTo>
                <a:cubicBezTo>
                  <a:pt x="6471" y="4649"/>
                  <a:pt x="6762" y="4583"/>
                  <a:pt x="7046" y="4548"/>
                </a:cubicBezTo>
                <a:cubicBezTo>
                  <a:pt x="7345" y="4465"/>
                  <a:pt x="7641" y="4395"/>
                  <a:pt x="7933" y="4336"/>
                </a:cubicBezTo>
                <a:cubicBezTo>
                  <a:pt x="8223" y="4277"/>
                  <a:pt x="8487" y="4183"/>
                  <a:pt x="8720" y="4049"/>
                </a:cubicBezTo>
                <a:cubicBezTo>
                  <a:pt x="9070" y="3865"/>
                  <a:pt x="9299" y="3637"/>
                  <a:pt x="9407" y="3362"/>
                </a:cubicBezTo>
                <a:cubicBezTo>
                  <a:pt x="9515" y="3086"/>
                  <a:pt x="9478" y="2808"/>
                  <a:pt x="9294" y="2526"/>
                </a:cubicBezTo>
                <a:cubicBezTo>
                  <a:pt x="9127" y="2241"/>
                  <a:pt x="8903" y="2071"/>
                  <a:pt x="8620" y="2013"/>
                </a:cubicBezTo>
                <a:cubicBezTo>
                  <a:pt x="8563" y="2001"/>
                  <a:pt x="8504" y="1995"/>
                  <a:pt x="8443" y="1995"/>
                </a:cubicBezTo>
                <a:cubicBezTo>
                  <a:pt x="8200" y="1995"/>
                  <a:pt x="7927" y="2088"/>
                  <a:pt x="7620" y="2274"/>
                </a:cubicBezTo>
                <a:cubicBezTo>
                  <a:pt x="7387" y="2425"/>
                  <a:pt x="7178" y="2596"/>
                  <a:pt x="6996" y="2787"/>
                </a:cubicBezTo>
                <a:cubicBezTo>
                  <a:pt x="6813" y="2978"/>
                  <a:pt x="6596" y="3175"/>
                  <a:pt x="6347" y="3374"/>
                </a:cubicBezTo>
                <a:cubicBezTo>
                  <a:pt x="6196" y="3574"/>
                  <a:pt x="6008" y="3783"/>
                  <a:pt x="5784" y="3999"/>
                </a:cubicBezTo>
                <a:cubicBezTo>
                  <a:pt x="5559" y="4216"/>
                  <a:pt x="5321" y="4423"/>
                  <a:pt x="5071" y="4623"/>
                </a:cubicBezTo>
                <a:cubicBezTo>
                  <a:pt x="5121" y="4291"/>
                  <a:pt x="5180" y="3974"/>
                  <a:pt x="5247" y="3674"/>
                </a:cubicBezTo>
                <a:cubicBezTo>
                  <a:pt x="5314" y="3374"/>
                  <a:pt x="5389" y="3124"/>
                  <a:pt x="5471" y="2924"/>
                </a:cubicBezTo>
                <a:cubicBezTo>
                  <a:pt x="5554" y="2608"/>
                  <a:pt x="5646" y="2321"/>
                  <a:pt x="5747" y="2062"/>
                </a:cubicBezTo>
                <a:cubicBezTo>
                  <a:pt x="5846" y="1804"/>
                  <a:pt x="5897" y="1533"/>
                  <a:pt x="5897" y="1250"/>
                </a:cubicBezTo>
                <a:cubicBezTo>
                  <a:pt x="5897" y="867"/>
                  <a:pt x="5796" y="563"/>
                  <a:pt x="5596" y="338"/>
                </a:cubicBezTo>
                <a:cubicBezTo>
                  <a:pt x="5396" y="113"/>
                  <a:pt x="5132" y="1"/>
                  <a:pt x="479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5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5"/>
          <p:cNvSpPr txBox="1">
            <a:spLocks noGrp="1"/>
          </p:cNvSpPr>
          <p:nvPr>
            <p:ph type="title" idx="2" hasCustomPrompt="1"/>
          </p:nvPr>
        </p:nvSpPr>
        <p:spPr>
          <a:xfrm>
            <a:off x="1114288" y="1865550"/>
            <a:ext cx="798900" cy="484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2" name="Google Shape;102;p15"/>
          <p:cNvSpPr txBox="1">
            <a:spLocks noGrp="1"/>
          </p:cNvSpPr>
          <p:nvPr>
            <p:ph type="subTitle" idx="1"/>
          </p:nvPr>
        </p:nvSpPr>
        <p:spPr>
          <a:xfrm>
            <a:off x="1766703" y="2227391"/>
            <a:ext cx="26826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15"/>
          <p:cNvSpPr txBox="1">
            <a:spLocks noGrp="1"/>
          </p:cNvSpPr>
          <p:nvPr>
            <p:ph type="title" idx="3" hasCustomPrompt="1"/>
          </p:nvPr>
        </p:nvSpPr>
        <p:spPr>
          <a:xfrm>
            <a:off x="4879288" y="1865550"/>
            <a:ext cx="798900" cy="484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4" name="Google Shape;104;p15"/>
          <p:cNvSpPr txBox="1">
            <a:spLocks noGrp="1"/>
          </p:cNvSpPr>
          <p:nvPr>
            <p:ph type="subTitle" idx="4"/>
          </p:nvPr>
        </p:nvSpPr>
        <p:spPr>
          <a:xfrm>
            <a:off x="5522987" y="2227391"/>
            <a:ext cx="26826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5"/>
          <p:cNvSpPr txBox="1">
            <a:spLocks noGrp="1"/>
          </p:cNvSpPr>
          <p:nvPr>
            <p:ph type="title" idx="5" hasCustomPrompt="1"/>
          </p:nvPr>
        </p:nvSpPr>
        <p:spPr>
          <a:xfrm>
            <a:off x="1114288" y="3312325"/>
            <a:ext cx="798900" cy="484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6" name="Google Shape;106;p15"/>
          <p:cNvSpPr txBox="1">
            <a:spLocks noGrp="1"/>
          </p:cNvSpPr>
          <p:nvPr>
            <p:ph type="subTitle" idx="6"/>
          </p:nvPr>
        </p:nvSpPr>
        <p:spPr>
          <a:xfrm>
            <a:off x="1766703" y="3676395"/>
            <a:ext cx="26826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5"/>
          <p:cNvSpPr txBox="1">
            <a:spLocks noGrp="1"/>
          </p:cNvSpPr>
          <p:nvPr>
            <p:ph type="title" idx="7" hasCustomPrompt="1"/>
          </p:nvPr>
        </p:nvSpPr>
        <p:spPr>
          <a:xfrm>
            <a:off x="4879288" y="3312325"/>
            <a:ext cx="798900" cy="484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8" name="Google Shape;108;p15"/>
          <p:cNvSpPr txBox="1">
            <a:spLocks noGrp="1"/>
          </p:cNvSpPr>
          <p:nvPr>
            <p:ph type="subTitle" idx="8"/>
          </p:nvPr>
        </p:nvSpPr>
        <p:spPr>
          <a:xfrm>
            <a:off x="5522987" y="3676395"/>
            <a:ext cx="26826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5"/>
          <p:cNvSpPr txBox="1">
            <a:spLocks noGrp="1"/>
          </p:cNvSpPr>
          <p:nvPr>
            <p:ph type="subTitle" idx="9"/>
          </p:nvPr>
        </p:nvSpPr>
        <p:spPr>
          <a:xfrm>
            <a:off x="1766703" y="1865550"/>
            <a:ext cx="26826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Domine"/>
                <a:ea typeface="Domine"/>
                <a:cs typeface="Domine"/>
                <a:sym typeface="Domi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0" name="Google Shape;110;p15"/>
          <p:cNvSpPr txBox="1">
            <a:spLocks noGrp="1"/>
          </p:cNvSpPr>
          <p:nvPr>
            <p:ph type="subTitle" idx="13"/>
          </p:nvPr>
        </p:nvSpPr>
        <p:spPr>
          <a:xfrm>
            <a:off x="5522987" y="1865550"/>
            <a:ext cx="26826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Domine"/>
                <a:ea typeface="Domine"/>
                <a:cs typeface="Domine"/>
                <a:sym typeface="Domi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1" name="Google Shape;111;p15"/>
          <p:cNvSpPr txBox="1">
            <a:spLocks noGrp="1"/>
          </p:cNvSpPr>
          <p:nvPr>
            <p:ph type="subTitle" idx="14"/>
          </p:nvPr>
        </p:nvSpPr>
        <p:spPr>
          <a:xfrm>
            <a:off x="1766703" y="3312325"/>
            <a:ext cx="26826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Domine"/>
                <a:ea typeface="Domine"/>
                <a:cs typeface="Domine"/>
                <a:sym typeface="Domi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2" name="Google Shape;112;p15"/>
          <p:cNvSpPr txBox="1">
            <a:spLocks noGrp="1"/>
          </p:cNvSpPr>
          <p:nvPr>
            <p:ph type="subTitle" idx="15"/>
          </p:nvPr>
        </p:nvSpPr>
        <p:spPr>
          <a:xfrm>
            <a:off x="5522987" y="3312325"/>
            <a:ext cx="26826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Domine"/>
                <a:ea typeface="Domine"/>
                <a:cs typeface="Domine"/>
                <a:sym typeface="Domi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cxnSp>
        <p:nvCxnSpPr>
          <p:cNvPr id="113" name="Google Shape;113;p15"/>
          <p:cNvCxnSpPr/>
          <p:nvPr/>
        </p:nvCxnSpPr>
        <p:spPr>
          <a:xfrm>
            <a:off x="715100" y="4776750"/>
            <a:ext cx="8439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4" name="Google Shape;114;p15"/>
          <p:cNvSpPr/>
          <p:nvPr/>
        </p:nvSpPr>
        <p:spPr>
          <a:xfrm>
            <a:off x="264250" y="4649613"/>
            <a:ext cx="241300" cy="254275"/>
          </a:xfrm>
          <a:custGeom>
            <a:avLst/>
            <a:gdLst/>
            <a:ahLst/>
            <a:cxnLst/>
            <a:rect l="l" t="t" r="r" b="b"/>
            <a:pathLst>
              <a:path w="9652" h="10171" extrusionOk="0">
                <a:moveTo>
                  <a:pt x="4798" y="1"/>
                </a:moveTo>
                <a:cubicBezTo>
                  <a:pt x="4464" y="1"/>
                  <a:pt x="4202" y="113"/>
                  <a:pt x="4010" y="338"/>
                </a:cubicBezTo>
                <a:cubicBezTo>
                  <a:pt x="3819" y="563"/>
                  <a:pt x="3723" y="867"/>
                  <a:pt x="3723" y="1250"/>
                </a:cubicBezTo>
                <a:cubicBezTo>
                  <a:pt x="3723" y="1533"/>
                  <a:pt x="3768" y="1804"/>
                  <a:pt x="3859" y="2062"/>
                </a:cubicBezTo>
                <a:cubicBezTo>
                  <a:pt x="3951" y="2321"/>
                  <a:pt x="4040" y="2608"/>
                  <a:pt x="4123" y="2924"/>
                </a:cubicBezTo>
                <a:cubicBezTo>
                  <a:pt x="4205" y="3141"/>
                  <a:pt x="4280" y="3404"/>
                  <a:pt x="4348" y="3712"/>
                </a:cubicBezTo>
                <a:cubicBezTo>
                  <a:pt x="4414" y="4020"/>
                  <a:pt x="4464" y="4340"/>
                  <a:pt x="4497" y="4672"/>
                </a:cubicBezTo>
                <a:lnTo>
                  <a:pt x="4497" y="4672"/>
                </a:lnTo>
                <a:cubicBezTo>
                  <a:pt x="4248" y="4472"/>
                  <a:pt x="3997" y="4269"/>
                  <a:pt x="3748" y="4061"/>
                </a:cubicBezTo>
                <a:cubicBezTo>
                  <a:pt x="3498" y="3853"/>
                  <a:pt x="3306" y="3649"/>
                  <a:pt x="3174" y="3449"/>
                </a:cubicBezTo>
                <a:cubicBezTo>
                  <a:pt x="2941" y="3232"/>
                  <a:pt x="2732" y="3020"/>
                  <a:pt x="2550" y="2811"/>
                </a:cubicBezTo>
                <a:cubicBezTo>
                  <a:pt x="2365" y="2604"/>
                  <a:pt x="2150" y="2425"/>
                  <a:pt x="1898" y="2274"/>
                </a:cubicBezTo>
                <a:cubicBezTo>
                  <a:pt x="1624" y="2124"/>
                  <a:pt x="1370" y="2050"/>
                  <a:pt x="1137" y="2050"/>
                </a:cubicBezTo>
                <a:cubicBezTo>
                  <a:pt x="1060" y="2050"/>
                  <a:pt x="985" y="2058"/>
                  <a:pt x="912" y="2074"/>
                </a:cubicBezTo>
                <a:cubicBezTo>
                  <a:pt x="620" y="2142"/>
                  <a:pt x="383" y="2317"/>
                  <a:pt x="201" y="2599"/>
                </a:cubicBezTo>
                <a:cubicBezTo>
                  <a:pt x="34" y="2882"/>
                  <a:pt x="1" y="3157"/>
                  <a:pt x="100" y="3423"/>
                </a:cubicBezTo>
                <a:cubicBezTo>
                  <a:pt x="201" y="3691"/>
                  <a:pt x="441" y="3924"/>
                  <a:pt x="825" y="4124"/>
                </a:cubicBezTo>
                <a:cubicBezTo>
                  <a:pt x="1058" y="4256"/>
                  <a:pt x="1316" y="4344"/>
                  <a:pt x="1599" y="4386"/>
                </a:cubicBezTo>
                <a:cubicBezTo>
                  <a:pt x="1882" y="4428"/>
                  <a:pt x="2190" y="4491"/>
                  <a:pt x="2524" y="4574"/>
                </a:cubicBezTo>
                <a:cubicBezTo>
                  <a:pt x="2757" y="4623"/>
                  <a:pt x="3020" y="4689"/>
                  <a:pt x="3310" y="4774"/>
                </a:cubicBezTo>
                <a:cubicBezTo>
                  <a:pt x="3602" y="4856"/>
                  <a:pt x="3898" y="4965"/>
                  <a:pt x="4198" y="5099"/>
                </a:cubicBezTo>
                <a:cubicBezTo>
                  <a:pt x="3898" y="5198"/>
                  <a:pt x="3611" y="5285"/>
                  <a:pt x="3336" y="5360"/>
                </a:cubicBezTo>
                <a:cubicBezTo>
                  <a:pt x="3061" y="5435"/>
                  <a:pt x="2807" y="5490"/>
                  <a:pt x="2574" y="5523"/>
                </a:cubicBezTo>
                <a:cubicBezTo>
                  <a:pt x="2240" y="5607"/>
                  <a:pt x="1933" y="5673"/>
                  <a:pt x="1649" y="5723"/>
                </a:cubicBezTo>
                <a:cubicBezTo>
                  <a:pt x="1366" y="5774"/>
                  <a:pt x="1107" y="5865"/>
                  <a:pt x="874" y="5998"/>
                </a:cubicBezTo>
                <a:cubicBezTo>
                  <a:pt x="507" y="6198"/>
                  <a:pt x="274" y="6435"/>
                  <a:pt x="175" y="6711"/>
                </a:cubicBezTo>
                <a:cubicBezTo>
                  <a:pt x="74" y="6984"/>
                  <a:pt x="100" y="7256"/>
                  <a:pt x="250" y="7523"/>
                </a:cubicBezTo>
                <a:cubicBezTo>
                  <a:pt x="481" y="7874"/>
                  <a:pt x="779" y="8050"/>
                  <a:pt x="1144" y="8050"/>
                </a:cubicBezTo>
                <a:cubicBezTo>
                  <a:pt x="1383" y="8050"/>
                  <a:pt x="1652" y="7974"/>
                  <a:pt x="1950" y="7822"/>
                </a:cubicBezTo>
                <a:cubicBezTo>
                  <a:pt x="2199" y="7671"/>
                  <a:pt x="2416" y="7493"/>
                  <a:pt x="2598" y="7285"/>
                </a:cubicBezTo>
                <a:cubicBezTo>
                  <a:pt x="2781" y="7078"/>
                  <a:pt x="2990" y="6864"/>
                  <a:pt x="3223" y="6647"/>
                </a:cubicBezTo>
                <a:cubicBezTo>
                  <a:pt x="3356" y="6464"/>
                  <a:pt x="3544" y="6273"/>
                  <a:pt x="3786" y="6073"/>
                </a:cubicBezTo>
                <a:cubicBezTo>
                  <a:pt x="4026" y="5873"/>
                  <a:pt x="4264" y="5682"/>
                  <a:pt x="4497" y="5499"/>
                </a:cubicBezTo>
                <a:lnTo>
                  <a:pt x="4497" y="5499"/>
                </a:lnTo>
                <a:cubicBezTo>
                  <a:pt x="4464" y="5832"/>
                  <a:pt x="4414" y="6148"/>
                  <a:pt x="4348" y="6447"/>
                </a:cubicBezTo>
                <a:cubicBezTo>
                  <a:pt x="4280" y="6748"/>
                  <a:pt x="4205" y="7014"/>
                  <a:pt x="4123" y="7247"/>
                </a:cubicBezTo>
                <a:cubicBezTo>
                  <a:pt x="4040" y="7565"/>
                  <a:pt x="3951" y="7850"/>
                  <a:pt x="3861" y="8109"/>
                </a:cubicBezTo>
                <a:cubicBezTo>
                  <a:pt x="3769" y="8368"/>
                  <a:pt x="3723" y="8638"/>
                  <a:pt x="3723" y="8921"/>
                </a:cubicBezTo>
                <a:cubicBezTo>
                  <a:pt x="3723" y="9305"/>
                  <a:pt x="3819" y="9608"/>
                  <a:pt x="4010" y="9834"/>
                </a:cubicBezTo>
                <a:cubicBezTo>
                  <a:pt x="4202" y="10058"/>
                  <a:pt x="4465" y="10171"/>
                  <a:pt x="4798" y="10171"/>
                </a:cubicBezTo>
                <a:cubicBezTo>
                  <a:pt x="5130" y="10171"/>
                  <a:pt x="5396" y="10058"/>
                  <a:pt x="5596" y="9834"/>
                </a:cubicBezTo>
                <a:cubicBezTo>
                  <a:pt x="5796" y="9608"/>
                  <a:pt x="5897" y="9305"/>
                  <a:pt x="5897" y="8921"/>
                </a:cubicBezTo>
                <a:cubicBezTo>
                  <a:pt x="5897" y="8638"/>
                  <a:pt x="5846" y="8368"/>
                  <a:pt x="5747" y="8109"/>
                </a:cubicBezTo>
                <a:cubicBezTo>
                  <a:pt x="5647" y="7850"/>
                  <a:pt x="5556" y="7563"/>
                  <a:pt x="5471" y="7247"/>
                </a:cubicBezTo>
                <a:cubicBezTo>
                  <a:pt x="5389" y="7031"/>
                  <a:pt x="5314" y="6772"/>
                  <a:pt x="5247" y="6473"/>
                </a:cubicBezTo>
                <a:cubicBezTo>
                  <a:pt x="5180" y="6172"/>
                  <a:pt x="5121" y="5856"/>
                  <a:pt x="5071" y="5523"/>
                </a:cubicBezTo>
                <a:lnTo>
                  <a:pt x="5071" y="5523"/>
                </a:lnTo>
                <a:cubicBezTo>
                  <a:pt x="5321" y="5739"/>
                  <a:pt x="5559" y="5956"/>
                  <a:pt x="5784" y="6172"/>
                </a:cubicBezTo>
                <a:cubicBezTo>
                  <a:pt x="6008" y="6390"/>
                  <a:pt x="6189" y="6589"/>
                  <a:pt x="6321" y="6772"/>
                </a:cubicBezTo>
                <a:cubicBezTo>
                  <a:pt x="6554" y="6972"/>
                  <a:pt x="6771" y="7177"/>
                  <a:pt x="6971" y="7384"/>
                </a:cubicBezTo>
                <a:cubicBezTo>
                  <a:pt x="7171" y="7593"/>
                  <a:pt x="7387" y="7772"/>
                  <a:pt x="7620" y="7923"/>
                </a:cubicBezTo>
                <a:cubicBezTo>
                  <a:pt x="7917" y="8074"/>
                  <a:pt x="8183" y="8150"/>
                  <a:pt x="8417" y="8150"/>
                </a:cubicBezTo>
                <a:cubicBezTo>
                  <a:pt x="8774" y="8150"/>
                  <a:pt x="9059" y="7974"/>
                  <a:pt x="9270" y="7622"/>
                </a:cubicBezTo>
                <a:cubicBezTo>
                  <a:pt x="9652" y="7023"/>
                  <a:pt x="9461" y="6515"/>
                  <a:pt x="8696" y="6097"/>
                </a:cubicBezTo>
                <a:cubicBezTo>
                  <a:pt x="8461" y="5965"/>
                  <a:pt x="8204" y="5865"/>
                  <a:pt x="7920" y="5798"/>
                </a:cubicBezTo>
                <a:cubicBezTo>
                  <a:pt x="7637" y="5732"/>
                  <a:pt x="7345" y="5656"/>
                  <a:pt x="7046" y="5574"/>
                </a:cubicBezTo>
                <a:cubicBezTo>
                  <a:pt x="6762" y="5539"/>
                  <a:pt x="6471" y="5486"/>
                  <a:pt x="6171" y="5411"/>
                </a:cubicBezTo>
                <a:cubicBezTo>
                  <a:pt x="5871" y="5336"/>
                  <a:pt x="5554" y="5232"/>
                  <a:pt x="5222" y="5099"/>
                </a:cubicBezTo>
                <a:cubicBezTo>
                  <a:pt x="5554" y="4965"/>
                  <a:pt x="5871" y="4849"/>
                  <a:pt x="6171" y="4748"/>
                </a:cubicBezTo>
                <a:cubicBezTo>
                  <a:pt x="6471" y="4649"/>
                  <a:pt x="6762" y="4583"/>
                  <a:pt x="7046" y="4548"/>
                </a:cubicBezTo>
                <a:cubicBezTo>
                  <a:pt x="7345" y="4465"/>
                  <a:pt x="7641" y="4395"/>
                  <a:pt x="7933" y="4336"/>
                </a:cubicBezTo>
                <a:cubicBezTo>
                  <a:pt x="8223" y="4277"/>
                  <a:pt x="8487" y="4183"/>
                  <a:pt x="8720" y="4049"/>
                </a:cubicBezTo>
                <a:cubicBezTo>
                  <a:pt x="9070" y="3865"/>
                  <a:pt x="9299" y="3637"/>
                  <a:pt x="9407" y="3362"/>
                </a:cubicBezTo>
                <a:cubicBezTo>
                  <a:pt x="9515" y="3086"/>
                  <a:pt x="9478" y="2808"/>
                  <a:pt x="9294" y="2526"/>
                </a:cubicBezTo>
                <a:cubicBezTo>
                  <a:pt x="9127" y="2241"/>
                  <a:pt x="8903" y="2071"/>
                  <a:pt x="8620" y="2013"/>
                </a:cubicBezTo>
                <a:cubicBezTo>
                  <a:pt x="8563" y="2001"/>
                  <a:pt x="8504" y="1995"/>
                  <a:pt x="8443" y="1995"/>
                </a:cubicBezTo>
                <a:cubicBezTo>
                  <a:pt x="8200" y="1995"/>
                  <a:pt x="7927" y="2088"/>
                  <a:pt x="7620" y="2274"/>
                </a:cubicBezTo>
                <a:cubicBezTo>
                  <a:pt x="7387" y="2425"/>
                  <a:pt x="7178" y="2596"/>
                  <a:pt x="6996" y="2787"/>
                </a:cubicBezTo>
                <a:cubicBezTo>
                  <a:pt x="6813" y="2978"/>
                  <a:pt x="6596" y="3175"/>
                  <a:pt x="6347" y="3374"/>
                </a:cubicBezTo>
                <a:cubicBezTo>
                  <a:pt x="6196" y="3574"/>
                  <a:pt x="6008" y="3783"/>
                  <a:pt x="5784" y="3999"/>
                </a:cubicBezTo>
                <a:cubicBezTo>
                  <a:pt x="5559" y="4216"/>
                  <a:pt x="5321" y="4423"/>
                  <a:pt x="5071" y="4623"/>
                </a:cubicBezTo>
                <a:cubicBezTo>
                  <a:pt x="5121" y="4291"/>
                  <a:pt x="5180" y="3974"/>
                  <a:pt x="5247" y="3674"/>
                </a:cubicBezTo>
                <a:cubicBezTo>
                  <a:pt x="5314" y="3374"/>
                  <a:pt x="5389" y="3124"/>
                  <a:pt x="5471" y="2924"/>
                </a:cubicBezTo>
                <a:cubicBezTo>
                  <a:pt x="5554" y="2608"/>
                  <a:pt x="5646" y="2321"/>
                  <a:pt x="5747" y="2062"/>
                </a:cubicBezTo>
                <a:cubicBezTo>
                  <a:pt x="5846" y="1804"/>
                  <a:pt x="5897" y="1533"/>
                  <a:pt x="5897" y="1250"/>
                </a:cubicBezTo>
                <a:cubicBezTo>
                  <a:pt x="5897" y="867"/>
                  <a:pt x="5796" y="563"/>
                  <a:pt x="5596" y="338"/>
                </a:cubicBezTo>
                <a:cubicBezTo>
                  <a:pt x="5396" y="113"/>
                  <a:pt x="5132" y="1"/>
                  <a:pt x="479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5" name="Google Shape;115;p15"/>
          <p:cNvGrpSpPr/>
          <p:nvPr/>
        </p:nvGrpSpPr>
        <p:grpSpPr>
          <a:xfrm rot="10800000" flipH="1">
            <a:off x="8386675" y="0"/>
            <a:ext cx="757325" cy="2203225"/>
            <a:chOff x="4740125" y="687050"/>
            <a:chExt cx="757325" cy="2203225"/>
          </a:xfrm>
        </p:grpSpPr>
        <p:sp>
          <p:nvSpPr>
            <p:cNvPr id="116" name="Google Shape;116;p15"/>
            <p:cNvSpPr/>
            <p:nvPr/>
          </p:nvSpPr>
          <p:spPr>
            <a:xfrm>
              <a:off x="5468250" y="1028350"/>
              <a:ext cx="29200" cy="167000"/>
            </a:xfrm>
            <a:custGeom>
              <a:avLst/>
              <a:gdLst/>
              <a:ahLst/>
              <a:cxnLst/>
              <a:rect l="l" t="t" r="r" b="b"/>
              <a:pathLst>
                <a:path w="1168" h="6680" extrusionOk="0">
                  <a:moveTo>
                    <a:pt x="204" y="0"/>
                  </a:moveTo>
                  <a:cubicBezTo>
                    <a:pt x="136" y="17"/>
                    <a:pt x="68" y="33"/>
                    <a:pt x="1" y="50"/>
                  </a:cubicBezTo>
                  <a:cubicBezTo>
                    <a:pt x="480" y="2247"/>
                    <a:pt x="856" y="4457"/>
                    <a:pt x="1168" y="6680"/>
                  </a:cubicBezTo>
                  <a:lnTo>
                    <a:pt x="1168" y="3394"/>
                  </a:lnTo>
                  <a:cubicBezTo>
                    <a:pt x="1064" y="2898"/>
                    <a:pt x="954" y="2402"/>
                    <a:pt x="832" y="1910"/>
                  </a:cubicBezTo>
                  <a:cubicBezTo>
                    <a:pt x="671" y="1262"/>
                    <a:pt x="416" y="636"/>
                    <a:pt x="2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5"/>
            <p:cNvSpPr/>
            <p:nvPr/>
          </p:nvSpPr>
          <p:spPr>
            <a:xfrm>
              <a:off x="5314825" y="687050"/>
              <a:ext cx="182625" cy="879375"/>
            </a:xfrm>
            <a:custGeom>
              <a:avLst/>
              <a:gdLst/>
              <a:ahLst/>
              <a:cxnLst/>
              <a:rect l="l" t="t" r="r" b="b"/>
              <a:pathLst>
                <a:path w="7305" h="35175" extrusionOk="0">
                  <a:moveTo>
                    <a:pt x="1760" y="1"/>
                  </a:moveTo>
                  <a:cubicBezTo>
                    <a:pt x="1383" y="455"/>
                    <a:pt x="1441" y="938"/>
                    <a:pt x="1476" y="1426"/>
                  </a:cubicBezTo>
                  <a:cubicBezTo>
                    <a:pt x="1539" y="2298"/>
                    <a:pt x="1698" y="3186"/>
                    <a:pt x="1605" y="4043"/>
                  </a:cubicBezTo>
                  <a:cubicBezTo>
                    <a:pt x="1408" y="5843"/>
                    <a:pt x="1047" y="7625"/>
                    <a:pt x="801" y="9422"/>
                  </a:cubicBezTo>
                  <a:cubicBezTo>
                    <a:pt x="560" y="11181"/>
                    <a:pt x="187" y="12918"/>
                    <a:pt x="101" y="14708"/>
                  </a:cubicBezTo>
                  <a:cubicBezTo>
                    <a:pt x="1" y="16795"/>
                    <a:pt x="204" y="18849"/>
                    <a:pt x="536" y="20893"/>
                  </a:cubicBezTo>
                  <a:cubicBezTo>
                    <a:pt x="888" y="23052"/>
                    <a:pt x="1710" y="25072"/>
                    <a:pt x="2717" y="26995"/>
                  </a:cubicBezTo>
                  <a:cubicBezTo>
                    <a:pt x="3705" y="28885"/>
                    <a:pt x="4783" y="30731"/>
                    <a:pt x="5893" y="32552"/>
                  </a:cubicBezTo>
                  <a:cubicBezTo>
                    <a:pt x="6413" y="33406"/>
                    <a:pt x="6888" y="34276"/>
                    <a:pt x="7305" y="35174"/>
                  </a:cubicBezTo>
                  <a:lnTo>
                    <a:pt x="7305" y="33499"/>
                  </a:lnTo>
                  <a:cubicBezTo>
                    <a:pt x="6569" y="32194"/>
                    <a:pt x="5832" y="30887"/>
                    <a:pt x="5065" y="29600"/>
                  </a:cubicBezTo>
                  <a:cubicBezTo>
                    <a:pt x="3987" y="27789"/>
                    <a:pt x="3029" y="25914"/>
                    <a:pt x="2335" y="23933"/>
                  </a:cubicBezTo>
                  <a:cubicBezTo>
                    <a:pt x="1856" y="22568"/>
                    <a:pt x="1556" y="21123"/>
                    <a:pt x="1324" y="19691"/>
                  </a:cubicBezTo>
                  <a:cubicBezTo>
                    <a:pt x="835" y="16669"/>
                    <a:pt x="880" y="13636"/>
                    <a:pt x="1378" y="10608"/>
                  </a:cubicBezTo>
                  <a:cubicBezTo>
                    <a:pt x="1539" y="9623"/>
                    <a:pt x="1593" y="8620"/>
                    <a:pt x="1701" y="7626"/>
                  </a:cubicBezTo>
                  <a:cubicBezTo>
                    <a:pt x="1826" y="6470"/>
                    <a:pt x="1996" y="5318"/>
                    <a:pt x="2076" y="4159"/>
                  </a:cubicBezTo>
                  <a:cubicBezTo>
                    <a:pt x="2133" y="3321"/>
                    <a:pt x="2071" y="2474"/>
                    <a:pt x="2064" y="1632"/>
                  </a:cubicBezTo>
                  <a:cubicBezTo>
                    <a:pt x="2061" y="1345"/>
                    <a:pt x="2062" y="1058"/>
                    <a:pt x="2062" y="748"/>
                  </a:cubicBezTo>
                  <a:lnTo>
                    <a:pt x="2062" y="748"/>
                  </a:lnTo>
                  <a:cubicBezTo>
                    <a:pt x="3005" y="840"/>
                    <a:pt x="3632" y="1446"/>
                    <a:pt x="4270" y="1963"/>
                  </a:cubicBezTo>
                  <a:cubicBezTo>
                    <a:pt x="5389" y="2870"/>
                    <a:pt x="6386" y="3903"/>
                    <a:pt x="7305" y="5005"/>
                  </a:cubicBezTo>
                  <a:lnTo>
                    <a:pt x="7305" y="3852"/>
                  </a:lnTo>
                  <a:cubicBezTo>
                    <a:pt x="6590" y="3080"/>
                    <a:pt x="5832" y="2353"/>
                    <a:pt x="4977" y="1720"/>
                  </a:cubicBezTo>
                  <a:lnTo>
                    <a:pt x="4977" y="1718"/>
                  </a:lnTo>
                  <a:cubicBezTo>
                    <a:pt x="3987" y="984"/>
                    <a:pt x="2915" y="428"/>
                    <a:pt x="17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5"/>
            <p:cNvSpPr/>
            <p:nvPr/>
          </p:nvSpPr>
          <p:spPr>
            <a:xfrm>
              <a:off x="4740125" y="1567000"/>
              <a:ext cx="757325" cy="1323275"/>
            </a:xfrm>
            <a:custGeom>
              <a:avLst/>
              <a:gdLst/>
              <a:ahLst/>
              <a:cxnLst/>
              <a:rect l="l" t="t" r="r" b="b"/>
              <a:pathLst>
                <a:path w="30293" h="52931" extrusionOk="0">
                  <a:moveTo>
                    <a:pt x="14676" y="20208"/>
                  </a:moveTo>
                  <a:cubicBezTo>
                    <a:pt x="15300" y="21853"/>
                    <a:pt x="15898" y="23313"/>
                    <a:pt x="16399" y="24805"/>
                  </a:cubicBezTo>
                  <a:cubicBezTo>
                    <a:pt x="16601" y="25407"/>
                    <a:pt x="16613" y="26079"/>
                    <a:pt x="16665" y="26724"/>
                  </a:cubicBezTo>
                  <a:cubicBezTo>
                    <a:pt x="16859" y="29079"/>
                    <a:pt x="16554" y="31377"/>
                    <a:pt x="15822" y="33620"/>
                  </a:cubicBezTo>
                  <a:cubicBezTo>
                    <a:pt x="15632" y="34199"/>
                    <a:pt x="15461" y="34783"/>
                    <a:pt x="15237" y="35508"/>
                  </a:cubicBezTo>
                  <a:cubicBezTo>
                    <a:pt x="15095" y="35237"/>
                    <a:pt x="14984" y="35097"/>
                    <a:pt x="14945" y="34939"/>
                  </a:cubicBezTo>
                  <a:cubicBezTo>
                    <a:pt x="14578" y="33455"/>
                    <a:pt x="14492" y="31935"/>
                    <a:pt x="14396" y="30417"/>
                  </a:cubicBezTo>
                  <a:cubicBezTo>
                    <a:pt x="14345" y="29613"/>
                    <a:pt x="14301" y="28807"/>
                    <a:pt x="14222" y="28002"/>
                  </a:cubicBezTo>
                  <a:lnTo>
                    <a:pt x="14222" y="28002"/>
                  </a:lnTo>
                  <a:cubicBezTo>
                    <a:pt x="13742" y="30838"/>
                    <a:pt x="13930" y="33657"/>
                    <a:pt x="14611" y="36565"/>
                  </a:cubicBezTo>
                  <a:cubicBezTo>
                    <a:pt x="14143" y="36387"/>
                    <a:pt x="14080" y="36051"/>
                    <a:pt x="13978" y="35793"/>
                  </a:cubicBezTo>
                  <a:cubicBezTo>
                    <a:pt x="13270" y="34023"/>
                    <a:pt x="12531" y="32263"/>
                    <a:pt x="12390" y="30327"/>
                  </a:cubicBezTo>
                  <a:cubicBezTo>
                    <a:pt x="12321" y="29362"/>
                    <a:pt x="12149" y="28395"/>
                    <a:pt x="12173" y="27431"/>
                  </a:cubicBezTo>
                  <a:cubicBezTo>
                    <a:pt x="12228" y="25267"/>
                    <a:pt x="12804" y="23222"/>
                    <a:pt x="13852" y="21322"/>
                  </a:cubicBezTo>
                  <a:cubicBezTo>
                    <a:pt x="14052" y="20962"/>
                    <a:pt x="14343" y="20652"/>
                    <a:pt x="14676" y="20208"/>
                  </a:cubicBezTo>
                  <a:close/>
                  <a:moveTo>
                    <a:pt x="21760" y="0"/>
                  </a:moveTo>
                  <a:lnTo>
                    <a:pt x="21760" y="0"/>
                  </a:lnTo>
                  <a:cubicBezTo>
                    <a:pt x="21735" y="269"/>
                    <a:pt x="21713" y="543"/>
                    <a:pt x="21811" y="764"/>
                  </a:cubicBezTo>
                  <a:cubicBezTo>
                    <a:pt x="22217" y="1674"/>
                    <a:pt x="22631" y="2584"/>
                    <a:pt x="23095" y="3465"/>
                  </a:cubicBezTo>
                  <a:cubicBezTo>
                    <a:pt x="23563" y="4352"/>
                    <a:pt x="24135" y="5184"/>
                    <a:pt x="24592" y="6074"/>
                  </a:cubicBezTo>
                  <a:cubicBezTo>
                    <a:pt x="25714" y="8261"/>
                    <a:pt x="26411" y="10558"/>
                    <a:pt x="26419" y="13050"/>
                  </a:cubicBezTo>
                  <a:cubicBezTo>
                    <a:pt x="26425" y="14975"/>
                    <a:pt x="26231" y="16868"/>
                    <a:pt x="25766" y="18733"/>
                  </a:cubicBezTo>
                  <a:cubicBezTo>
                    <a:pt x="25492" y="19828"/>
                    <a:pt x="25180" y="20915"/>
                    <a:pt x="24847" y="21995"/>
                  </a:cubicBezTo>
                  <a:cubicBezTo>
                    <a:pt x="24775" y="22232"/>
                    <a:pt x="24760" y="22575"/>
                    <a:pt x="24399" y="22679"/>
                  </a:cubicBezTo>
                  <a:cubicBezTo>
                    <a:pt x="24422" y="22103"/>
                    <a:pt x="24486" y="21560"/>
                    <a:pt x="24455" y="21023"/>
                  </a:cubicBezTo>
                  <a:cubicBezTo>
                    <a:pt x="24363" y="19474"/>
                    <a:pt x="24216" y="17928"/>
                    <a:pt x="24123" y="16380"/>
                  </a:cubicBezTo>
                  <a:cubicBezTo>
                    <a:pt x="24002" y="14373"/>
                    <a:pt x="23759" y="12385"/>
                    <a:pt x="23365" y="10414"/>
                  </a:cubicBezTo>
                  <a:cubicBezTo>
                    <a:pt x="23237" y="9775"/>
                    <a:pt x="23079" y="9336"/>
                    <a:pt x="22786" y="8985"/>
                  </a:cubicBezTo>
                  <a:lnTo>
                    <a:pt x="22786" y="8985"/>
                  </a:lnTo>
                  <a:cubicBezTo>
                    <a:pt x="22796" y="9146"/>
                    <a:pt x="22802" y="9274"/>
                    <a:pt x="22814" y="9400"/>
                  </a:cubicBezTo>
                  <a:cubicBezTo>
                    <a:pt x="23047" y="11718"/>
                    <a:pt x="23300" y="14035"/>
                    <a:pt x="23506" y="16355"/>
                  </a:cubicBezTo>
                  <a:cubicBezTo>
                    <a:pt x="23628" y="17737"/>
                    <a:pt x="23679" y="19127"/>
                    <a:pt x="23750" y="20515"/>
                  </a:cubicBezTo>
                  <a:cubicBezTo>
                    <a:pt x="23757" y="20676"/>
                    <a:pt x="23686" y="20841"/>
                    <a:pt x="23613" y="21190"/>
                  </a:cubicBezTo>
                  <a:cubicBezTo>
                    <a:pt x="23292" y="19992"/>
                    <a:pt x="23088" y="18974"/>
                    <a:pt x="22745" y="18005"/>
                  </a:cubicBezTo>
                  <a:cubicBezTo>
                    <a:pt x="22250" y="16607"/>
                    <a:pt x="21572" y="15271"/>
                    <a:pt x="21121" y="13862"/>
                  </a:cubicBezTo>
                  <a:cubicBezTo>
                    <a:pt x="20531" y="12019"/>
                    <a:pt x="19817" y="10196"/>
                    <a:pt x="19629" y="8246"/>
                  </a:cubicBezTo>
                  <a:cubicBezTo>
                    <a:pt x="19494" y="6834"/>
                    <a:pt x="19395" y="5421"/>
                    <a:pt x="19798" y="4023"/>
                  </a:cubicBezTo>
                  <a:cubicBezTo>
                    <a:pt x="19956" y="3477"/>
                    <a:pt x="20019" y="2903"/>
                    <a:pt x="20124" y="2342"/>
                  </a:cubicBezTo>
                  <a:lnTo>
                    <a:pt x="20124" y="2342"/>
                  </a:lnTo>
                  <a:cubicBezTo>
                    <a:pt x="19894" y="2596"/>
                    <a:pt x="19682" y="2879"/>
                    <a:pt x="19592" y="3196"/>
                  </a:cubicBezTo>
                  <a:cubicBezTo>
                    <a:pt x="19356" y="4033"/>
                    <a:pt x="19159" y="4883"/>
                    <a:pt x="18971" y="5733"/>
                  </a:cubicBezTo>
                  <a:cubicBezTo>
                    <a:pt x="18659" y="7151"/>
                    <a:pt x="18816" y="8593"/>
                    <a:pt x="19107" y="9963"/>
                  </a:cubicBezTo>
                  <a:cubicBezTo>
                    <a:pt x="19571" y="12139"/>
                    <a:pt x="20384" y="14226"/>
                    <a:pt x="21294" y="16265"/>
                  </a:cubicBezTo>
                  <a:cubicBezTo>
                    <a:pt x="21912" y="17652"/>
                    <a:pt x="22414" y="19071"/>
                    <a:pt x="22789" y="20556"/>
                  </a:cubicBezTo>
                  <a:cubicBezTo>
                    <a:pt x="23261" y="22422"/>
                    <a:pt x="23207" y="24270"/>
                    <a:pt x="22959" y="26136"/>
                  </a:cubicBezTo>
                  <a:cubicBezTo>
                    <a:pt x="22849" y="26969"/>
                    <a:pt x="22616" y="27777"/>
                    <a:pt x="22107" y="28481"/>
                  </a:cubicBezTo>
                  <a:cubicBezTo>
                    <a:pt x="21163" y="29784"/>
                    <a:pt x="20244" y="31108"/>
                    <a:pt x="19295" y="32407"/>
                  </a:cubicBezTo>
                  <a:cubicBezTo>
                    <a:pt x="18644" y="33297"/>
                    <a:pt x="17962" y="34163"/>
                    <a:pt x="17288" y="35036"/>
                  </a:cubicBezTo>
                  <a:cubicBezTo>
                    <a:pt x="16758" y="35723"/>
                    <a:pt x="16223" y="36405"/>
                    <a:pt x="15680" y="37081"/>
                  </a:cubicBezTo>
                  <a:cubicBezTo>
                    <a:pt x="15635" y="37138"/>
                    <a:pt x="15513" y="37132"/>
                    <a:pt x="15292" y="37190"/>
                  </a:cubicBezTo>
                  <a:cubicBezTo>
                    <a:pt x="15495" y="36568"/>
                    <a:pt x="15668" y="36030"/>
                    <a:pt x="15844" y="35494"/>
                  </a:cubicBezTo>
                  <a:cubicBezTo>
                    <a:pt x="16462" y="33619"/>
                    <a:pt x="17145" y="31763"/>
                    <a:pt x="17346" y="29777"/>
                  </a:cubicBezTo>
                  <a:cubicBezTo>
                    <a:pt x="17593" y="27341"/>
                    <a:pt x="17342" y="24983"/>
                    <a:pt x="16152" y="22804"/>
                  </a:cubicBezTo>
                  <a:cubicBezTo>
                    <a:pt x="15694" y="21963"/>
                    <a:pt x="15384" y="21101"/>
                    <a:pt x="15265" y="20157"/>
                  </a:cubicBezTo>
                  <a:cubicBezTo>
                    <a:pt x="15237" y="19922"/>
                    <a:pt x="15127" y="19698"/>
                    <a:pt x="15010" y="19325"/>
                  </a:cubicBezTo>
                  <a:cubicBezTo>
                    <a:pt x="14688" y="19601"/>
                    <a:pt x="14434" y="19750"/>
                    <a:pt x="14273" y="19968"/>
                  </a:cubicBezTo>
                  <a:cubicBezTo>
                    <a:pt x="13867" y="20510"/>
                    <a:pt x="13471" y="21065"/>
                    <a:pt x="13131" y="21652"/>
                  </a:cubicBezTo>
                  <a:cubicBezTo>
                    <a:pt x="12211" y="23238"/>
                    <a:pt x="11602" y="24953"/>
                    <a:pt x="11399" y="26771"/>
                  </a:cubicBezTo>
                  <a:cubicBezTo>
                    <a:pt x="11178" y="28757"/>
                    <a:pt x="11486" y="30732"/>
                    <a:pt x="12035" y="32629"/>
                  </a:cubicBezTo>
                  <a:cubicBezTo>
                    <a:pt x="12543" y="34392"/>
                    <a:pt x="13253" y="36102"/>
                    <a:pt x="14181" y="37699"/>
                  </a:cubicBezTo>
                  <a:cubicBezTo>
                    <a:pt x="14428" y="38121"/>
                    <a:pt x="14382" y="38512"/>
                    <a:pt x="14173" y="38896"/>
                  </a:cubicBezTo>
                  <a:cubicBezTo>
                    <a:pt x="14035" y="39150"/>
                    <a:pt x="13834" y="39369"/>
                    <a:pt x="13646" y="39593"/>
                  </a:cubicBezTo>
                  <a:cubicBezTo>
                    <a:pt x="12091" y="41455"/>
                    <a:pt x="10506" y="43293"/>
                    <a:pt x="8982" y="45180"/>
                  </a:cubicBezTo>
                  <a:cubicBezTo>
                    <a:pt x="7423" y="47112"/>
                    <a:pt x="5924" y="49097"/>
                    <a:pt x="4390" y="51052"/>
                  </a:cubicBezTo>
                  <a:cubicBezTo>
                    <a:pt x="4136" y="51377"/>
                    <a:pt x="3838" y="51670"/>
                    <a:pt x="3560" y="51977"/>
                  </a:cubicBezTo>
                  <a:cubicBezTo>
                    <a:pt x="3710" y="51344"/>
                    <a:pt x="3958" y="50789"/>
                    <a:pt x="4182" y="50227"/>
                  </a:cubicBezTo>
                  <a:cubicBezTo>
                    <a:pt x="4779" y="48724"/>
                    <a:pt x="5295" y="47186"/>
                    <a:pt x="5975" y="45724"/>
                  </a:cubicBezTo>
                  <a:cubicBezTo>
                    <a:pt x="7151" y="43195"/>
                    <a:pt x="7256" y="40622"/>
                    <a:pt x="6563" y="37971"/>
                  </a:cubicBezTo>
                  <a:cubicBezTo>
                    <a:pt x="6473" y="37627"/>
                    <a:pt x="6408" y="37270"/>
                    <a:pt x="6268" y="36947"/>
                  </a:cubicBezTo>
                  <a:cubicBezTo>
                    <a:pt x="5709" y="35660"/>
                    <a:pt x="5130" y="34381"/>
                    <a:pt x="4868" y="32745"/>
                  </a:cubicBezTo>
                  <a:cubicBezTo>
                    <a:pt x="4736" y="33130"/>
                    <a:pt x="4611" y="33309"/>
                    <a:pt x="4632" y="33467"/>
                  </a:cubicBezTo>
                  <a:cubicBezTo>
                    <a:pt x="4700" y="33977"/>
                    <a:pt x="4823" y="34481"/>
                    <a:pt x="4924" y="34986"/>
                  </a:cubicBezTo>
                  <a:cubicBezTo>
                    <a:pt x="5169" y="36223"/>
                    <a:pt x="5945" y="37297"/>
                    <a:pt x="6024" y="38587"/>
                  </a:cubicBezTo>
                  <a:cubicBezTo>
                    <a:pt x="6045" y="38942"/>
                    <a:pt x="6091" y="39297"/>
                    <a:pt x="6152" y="39646"/>
                  </a:cubicBezTo>
                  <a:cubicBezTo>
                    <a:pt x="6473" y="41482"/>
                    <a:pt x="6166" y="43260"/>
                    <a:pt x="5570" y="44982"/>
                  </a:cubicBezTo>
                  <a:cubicBezTo>
                    <a:pt x="4967" y="46723"/>
                    <a:pt x="4250" y="48424"/>
                    <a:pt x="3596" y="50146"/>
                  </a:cubicBezTo>
                  <a:cubicBezTo>
                    <a:pt x="3466" y="50487"/>
                    <a:pt x="3343" y="50819"/>
                    <a:pt x="2994" y="51254"/>
                  </a:cubicBezTo>
                  <a:cubicBezTo>
                    <a:pt x="3241" y="48102"/>
                    <a:pt x="3734" y="45148"/>
                    <a:pt x="3291" y="42169"/>
                  </a:cubicBezTo>
                  <a:lnTo>
                    <a:pt x="3291" y="42169"/>
                  </a:lnTo>
                  <a:cubicBezTo>
                    <a:pt x="3166" y="42890"/>
                    <a:pt x="3133" y="43613"/>
                    <a:pt x="3097" y="44336"/>
                  </a:cubicBezTo>
                  <a:cubicBezTo>
                    <a:pt x="3059" y="45079"/>
                    <a:pt x="3127" y="45849"/>
                    <a:pt x="2948" y="46556"/>
                  </a:cubicBezTo>
                  <a:cubicBezTo>
                    <a:pt x="2770" y="47249"/>
                    <a:pt x="3003" y="48024"/>
                    <a:pt x="2513" y="48750"/>
                  </a:cubicBezTo>
                  <a:cubicBezTo>
                    <a:pt x="2194" y="47302"/>
                    <a:pt x="1943" y="45939"/>
                    <a:pt x="1590" y="44604"/>
                  </a:cubicBezTo>
                  <a:cubicBezTo>
                    <a:pt x="1071" y="42643"/>
                    <a:pt x="760" y="40666"/>
                    <a:pt x="1106" y="38652"/>
                  </a:cubicBezTo>
                  <a:cubicBezTo>
                    <a:pt x="1272" y="37676"/>
                    <a:pt x="1554" y="36700"/>
                    <a:pt x="1930" y="35783"/>
                  </a:cubicBezTo>
                  <a:cubicBezTo>
                    <a:pt x="2382" y="34681"/>
                    <a:pt x="2973" y="33631"/>
                    <a:pt x="3889" y="32814"/>
                  </a:cubicBezTo>
                  <a:cubicBezTo>
                    <a:pt x="3994" y="32721"/>
                    <a:pt x="4057" y="32581"/>
                    <a:pt x="4253" y="32302"/>
                  </a:cubicBezTo>
                  <a:lnTo>
                    <a:pt x="4253" y="32302"/>
                  </a:lnTo>
                  <a:cubicBezTo>
                    <a:pt x="2872" y="33035"/>
                    <a:pt x="2197" y="34159"/>
                    <a:pt x="1576" y="35255"/>
                  </a:cubicBezTo>
                  <a:cubicBezTo>
                    <a:pt x="357" y="37408"/>
                    <a:pt x="0" y="39771"/>
                    <a:pt x="421" y="42203"/>
                  </a:cubicBezTo>
                  <a:cubicBezTo>
                    <a:pt x="748" y="44084"/>
                    <a:pt x="1178" y="45950"/>
                    <a:pt x="1642" y="47803"/>
                  </a:cubicBezTo>
                  <a:cubicBezTo>
                    <a:pt x="2035" y="49365"/>
                    <a:pt x="2133" y="50941"/>
                    <a:pt x="2057" y="52531"/>
                  </a:cubicBezTo>
                  <a:cubicBezTo>
                    <a:pt x="2051" y="52664"/>
                    <a:pt x="2035" y="52797"/>
                    <a:pt x="2023" y="52931"/>
                  </a:cubicBezTo>
                  <a:lnTo>
                    <a:pt x="4426" y="52931"/>
                  </a:lnTo>
                  <a:cubicBezTo>
                    <a:pt x="4745" y="52664"/>
                    <a:pt x="5059" y="52388"/>
                    <a:pt x="5406" y="52164"/>
                  </a:cubicBezTo>
                  <a:cubicBezTo>
                    <a:pt x="7429" y="50860"/>
                    <a:pt x="9606" y="49870"/>
                    <a:pt x="11865" y="49051"/>
                  </a:cubicBezTo>
                  <a:cubicBezTo>
                    <a:pt x="13140" y="48589"/>
                    <a:pt x="14419" y="48135"/>
                    <a:pt x="15688" y="47657"/>
                  </a:cubicBezTo>
                  <a:cubicBezTo>
                    <a:pt x="16047" y="47521"/>
                    <a:pt x="16378" y="47311"/>
                    <a:pt x="16777" y="47108"/>
                  </a:cubicBezTo>
                  <a:cubicBezTo>
                    <a:pt x="16649" y="47045"/>
                    <a:pt x="16532" y="47020"/>
                    <a:pt x="16423" y="47020"/>
                  </a:cubicBezTo>
                  <a:cubicBezTo>
                    <a:pt x="16049" y="47020"/>
                    <a:pt x="15762" y="47313"/>
                    <a:pt x="15431" y="47376"/>
                  </a:cubicBezTo>
                  <a:cubicBezTo>
                    <a:pt x="14960" y="47464"/>
                    <a:pt x="14506" y="47652"/>
                    <a:pt x="14043" y="47789"/>
                  </a:cubicBezTo>
                  <a:cubicBezTo>
                    <a:pt x="13579" y="47926"/>
                    <a:pt x="13110" y="48042"/>
                    <a:pt x="12649" y="48188"/>
                  </a:cubicBezTo>
                  <a:cubicBezTo>
                    <a:pt x="12220" y="48323"/>
                    <a:pt x="11800" y="48485"/>
                    <a:pt x="11376" y="48639"/>
                  </a:cubicBezTo>
                  <a:cubicBezTo>
                    <a:pt x="10919" y="48804"/>
                    <a:pt x="10461" y="48965"/>
                    <a:pt x="10008" y="49141"/>
                  </a:cubicBezTo>
                  <a:cubicBezTo>
                    <a:pt x="9563" y="49315"/>
                    <a:pt x="9125" y="49505"/>
                    <a:pt x="8587" y="49729"/>
                  </a:cubicBezTo>
                  <a:cubicBezTo>
                    <a:pt x="9889" y="48252"/>
                    <a:pt x="15283" y="45174"/>
                    <a:pt x="18261" y="44124"/>
                  </a:cubicBezTo>
                  <a:cubicBezTo>
                    <a:pt x="20711" y="43261"/>
                    <a:pt x="25809" y="42287"/>
                    <a:pt x="28214" y="42287"/>
                  </a:cubicBezTo>
                  <a:cubicBezTo>
                    <a:pt x="28694" y="42287"/>
                    <a:pt x="29066" y="42326"/>
                    <a:pt x="29290" y="42412"/>
                  </a:cubicBezTo>
                  <a:cubicBezTo>
                    <a:pt x="29256" y="42493"/>
                    <a:pt x="29247" y="42610"/>
                    <a:pt x="29187" y="42651"/>
                  </a:cubicBezTo>
                  <a:cubicBezTo>
                    <a:pt x="28231" y="43293"/>
                    <a:pt x="27568" y="44216"/>
                    <a:pt x="26834" y="45075"/>
                  </a:cubicBezTo>
                  <a:cubicBezTo>
                    <a:pt x="26184" y="45836"/>
                    <a:pt x="25532" y="46606"/>
                    <a:pt x="24790" y="47273"/>
                  </a:cubicBezTo>
                  <a:cubicBezTo>
                    <a:pt x="23053" y="48836"/>
                    <a:pt x="20960" y="49621"/>
                    <a:pt x="18661" y="49934"/>
                  </a:cubicBezTo>
                  <a:cubicBezTo>
                    <a:pt x="15909" y="50306"/>
                    <a:pt x="13158" y="50694"/>
                    <a:pt x="10414" y="51120"/>
                  </a:cubicBezTo>
                  <a:cubicBezTo>
                    <a:pt x="8531" y="51413"/>
                    <a:pt x="6764" y="52082"/>
                    <a:pt x="5064" y="52931"/>
                  </a:cubicBezTo>
                  <a:lnTo>
                    <a:pt x="6250" y="52931"/>
                  </a:lnTo>
                  <a:cubicBezTo>
                    <a:pt x="6276" y="52923"/>
                    <a:pt x="6298" y="52913"/>
                    <a:pt x="6322" y="52903"/>
                  </a:cubicBezTo>
                  <a:cubicBezTo>
                    <a:pt x="8970" y="51982"/>
                    <a:pt x="11719" y="51595"/>
                    <a:pt x="14482" y="51257"/>
                  </a:cubicBezTo>
                  <a:cubicBezTo>
                    <a:pt x="16116" y="51058"/>
                    <a:pt x="17771" y="50949"/>
                    <a:pt x="19384" y="50630"/>
                  </a:cubicBezTo>
                  <a:cubicBezTo>
                    <a:pt x="22515" y="50013"/>
                    <a:pt x="25108" y="48472"/>
                    <a:pt x="27037" y="45866"/>
                  </a:cubicBezTo>
                  <a:cubicBezTo>
                    <a:pt x="27804" y="44828"/>
                    <a:pt x="28676" y="43869"/>
                    <a:pt x="29515" y="42885"/>
                  </a:cubicBezTo>
                  <a:cubicBezTo>
                    <a:pt x="29723" y="42642"/>
                    <a:pt x="29981" y="42439"/>
                    <a:pt x="30293" y="42151"/>
                  </a:cubicBezTo>
                  <a:lnTo>
                    <a:pt x="30293" y="42117"/>
                  </a:lnTo>
                  <a:cubicBezTo>
                    <a:pt x="30046" y="42018"/>
                    <a:pt x="29908" y="41942"/>
                    <a:pt x="29768" y="41915"/>
                  </a:cubicBezTo>
                  <a:cubicBezTo>
                    <a:pt x="29188" y="41799"/>
                    <a:pt x="28606" y="41748"/>
                    <a:pt x="28023" y="41748"/>
                  </a:cubicBezTo>
                  <a:cubicBezTo>
                    <a:pt x="27542" y="41748"/>
                    <a:pt x="27060" y="41783"/>
                    <a:pt x="26580" y="41845"/>
                  </a:cubicBezTo>
                  <a:cubicBezTo>
                    <a:pt x="25136" y="42030"/>
                    <a:pt x="23700" y="42236"/>
                    <a:pt x="22270" y="42533"/>
                  </a:cubicBezTo>
                  <a:cubicBezTo>
                    <a:pt x="20519" y="42899"/>
                    <a:pt x="18802" y="43329"/>
                    <a:pt x="17160" y="44033"/>
                  </a:cubicBezTo>
                  <a:cubicBezTo>
                    <a:pt x="16386" y="44363"/>
                    <a:pt x="15623" y="44720"/>
                    <a:pt x="14870" y="45093"/>
                  </a:cubicBezTo>
                  <a:cubicBezTo>
                    <a:pt x="12555" y="46242"/>
                    <a:pt x="10360" y="47589"/>
                    <a:pt x="8292" y="49137"/>
                  </a:cubicBezTo>
                  <a:cubicBezTo>
                    <a:pt x="6970" y="50126"/>
                    <a:pt x="5688" y="51165"/>
                    <a:pt x="4382" y="52177"/>
                  </a:cubicBezTo>
                  <a:cubicBezTo>
                    <a:pt x="4248" y="52281"/>
                    <a:pt x="4088" y="52350"/>
                    <a:pt x="3939" y="52436"/>
                  </a:cubicBezTo>
                  <a:cubicBezTo>
                    <a:pt x="3927" y="52198"/>
                    <a:pt x="3996" y="52061"/>
                    <a:pt x="4091" y="51944"/>
                  </a:cubicBezTo>
                  <a:cubicBezTo>
                    <a:pt x="5731" y="49900"/>
                    <a:pt x="7349" y="47837"/>
                    <a:pt x="9026" y="45821"/>
                  </a:cubicBezTo>
                  <a:cubicBezTo>
                    <a:pt x="10952" y="43505"/>
                    <a:pt x="12912" y="41218"/>
                    <a:pt x="14897" y="38951"/>
                  </a:cubicBezTo>
                  <a:cubicBezTo>
                    <a:pt x="15360" y="38424"/>
                    <a:pt x="15940" y="37968"/>
                    <a:pt x="16542" y="37601"/>
                  </a:cubicBezTo>
                  <a:cubicBezTo>
                    <a:pt x="18325" y="36512"/>
                    <a:pt x="20301" y="35861"/>
                    <a:pt x="22310" y="35356"/>
                  </a:cubicBezTo>
                  <a:cubicBezTo>
                    <a:pt x="24471" y="34813"/>
                    <a:pt x="26664" y="34396"/>
                    <a:pt x="28846" y="33936"/>
                  </a:cubicBezTo>
                  <a:cubicBezTo>
                    <a:pt x="29330" y="33834"/>
                    <a:pt x="29813" y="33723"/>
                    <a:pt x="30293" y="33605"/>
                  </a:cubicBezTo>
                  <a:lnTo>
                    <a:pt x="30293" y="32723"/>
                  </a:lnTo>
                  <a:cubicBezTo>
                    <a:pt x="28819" y="33094"/>
                    <a:pt x="27329" y="33402"/>
                    <a:pt x="25844" y="33724"/>
                  </a:cubicBezTo>
                  <a:cubicBezTo>
                    <a:pt x="23468" y="34242"/>
                    <a:pt x="21131" y="34860"/>
                    <a:pt x="18883" y="35795"/>
                  </a:cubicBezTo>
                  <a:cubicBezTo>
                    <a:pt x="18629" y="35902"/>
                    <a:pt x="18357" y="35966"/>
                    <a:pt x="18092" y="36051"/>
                  </a:cubicBezTo>
                  <a:cubicBezTo>
                    <a:pt x="18635" y="35553"/>
                    <a:pt x="19187" y="35097"/>
                    <a:pt x="19799" y="34751"/>
                  </a:cubicBezTo>
                  <a:cubicBezTo>
                    <a:pt x="21064" y="34037"/>
                    <a:pt x="22363" y="33386"/>
                    <a:pt x="23644" y="32703"/>
                  </a:cubicBezTo>
                  <a:cubicBezTo>
                    <a:pt x="25505" y="31714"/>
                    <a:pt x="27462" y="30960"/>
                    <a:pt x="29432" y="30225"/>
                  </a:cubicBezTo>
                  <a:cubicBezTo>
                    <a:pt x="29723" y="30117"/>
                    <a:pt x="30005" y="29990"/>
                    <a:pt x="30293" y="29873"/>
                  </a:cubicBezTo>
                  <a:lnTo>
                    <a:pt x="30293" y="29435"/>
                  </a:lnTo>
                  <a:cubicBezTo>
                    <a:pt x="30004" y="29565"/>
                    <a:pt x="29717" y="29699"/>
                    <a:pt x="29422" y="29816"/>
                  </a:cubicBezTo>
                  <a:cubicBezTo>
                    <a:pt x="27864" y="30435"/>
                    <a:pt x="26268" y="30974"/>
                    <a:pt x="24750" y="31679"/>
                  </a:cubicBezTo>
                  <a:cubicBezTo>
                    <a:pt x="23259" y="32372"/>
                    <a:pt x="21853" y="33246"/>
                    <a:pt x="20393" y="34008"/>
                  </a:cubicBezTo>
                  <a:cubicBezTo>
                    <a:pt x="20265" y="34076"/>
                    <a:pt x="20105" y="34084"/>
                    <a:pt x="19937" y="34084"/>
                  </a:cubicBezTo>
                  <a:cubicBezTo>
                    <a:pt x="19885" y="34084"/>
                    <a:pt x="19833" y="34083"/>
                    <a:pt x="19780" y="34083"/>
                  </a:cubicBezTo>
                  <a:cubicBezTo>
                    <a:pt x="19713" y="34083"/>
                    <a:pt x="19645" y="34084"/>
                    <a:pt x="19578" y="34090"/>
                  </a:cubicBezTo>
                  <a:cubicBezTo>
                    <a:pt x="19131" y="34417"/>
                    <a:pt x="18652" y="34768"/>
                    <a:pt x="18172" y="35120"/>
                  </a:cubicBezTo>
                  <a:cubicBezTo>
                    <a:pt x="18177" y="34798"/>
                    <a:pt x="18298" y="34590"/>
                    <a:pt x="18443" y="34399"/>
                  </a:cubicBezTo>
                  <a:cubicBezTo>
                    <a:pt x="19703" y="32717"/>
                    <a:pt x="21037" y="31085"/>
                    <a:pt x="22210" y="29344"/>
                  </a:cubicBezTo>
                  <a:cubicBezTo>
                    <a:pt x="23420" y="27547"/>
                    <a:pt x="24506" y="25664"/>
                    <a:pt x="25590" y="23786"/>
                  </a:cubicBezTo>
                  <a:cubicBezTo>
                    <a:pt x="26805" y="21682"/>
                    <a:pt x="27871" y="19503"/>
                    <a:pt x="28616" y="17180"/>
                  </a:cubicBezTo>
                  <a:cubicBezTo>
                    <a:pt x="28760" y="16728"/>
                    <a:pt x="29072" y="16378"/>
                    <a:pt x="29508" y="16198"/>
                  </a:cubicBezTo>
                  <a:cubicBezTo>
                    <a:pt x="29768" y="16091"/>
                    <a:pt x="30029" y="15987"/>
                    <a:pt x="30293" y="15885"/>
                  </a:cubicBezTo>
                  <a:lnTo>
                    <a:pt x="30293" y="14187"/>
                  </a:lnTo>
                  <a:cubicBezTo>
                    <a:pt x="30126" y="14389"/>
                    <a:pt x="29951" y="14584"/>
                    <a:pt x="29792" y="14793"/>
                  </a:cubicBezTo>
                  <a:cubicBezTo>
                    <a:pt x="29715" y="14895"/>
                    <a:pt x="29596" y="14966"/>
                    <a:pt x="29434" y="15103"/>
                  </a:cubicBezTo>
                  <a:cubicBezTo>
                    <a:pt x="29434" y="14925"/>
                    <a:pt x="29420" y="14862"/>
                    <a:pt x="29435" y="14807"/>
                  </a:cubicBezTo>
                  <a:cubicBezTo>
                    <a:pt x="29720" y="13755"/>
                    <a:pt x="30007" y="12704"/>
                    <a:pt x="30293" y="11653"/>
                  </a:cubicBezTo>
                  <a:lnTo>
                    <a:pt x="30293" y="9023"/>
                  </a:lnTo>
                  <a:cubicBezTo>
                    <a:pt x="29984" y="10351"/>
                    <a:pt x="29649" y="11671"/>
                    <a:pt x="29311" y="12992"/>
                  </a:cubicBezTo>
                  <a:cubicBezTo>
                    <a:pt x="29112" y="13772"/>
                    <a:pt x="28890" y="14551"/>
                    <a:pt x="28625" y="15312"/>
                  </a:cubicBezTo>
                  <a:cubicBezTo>
                    <a:pt x="28252" y="16380"/>
                    <a:pt x="27801" y="17419"/>
                    <a:pt x="27437" y="18488"/>
                  </a:cubicBezTo>
                  <a:cubicBezTo>
                    <a:pt x="26772" y="20444"/>
                    <a:pt x="25727" y="22207"/>
                    <a:pt x="24732" y="24004"/>
                  </a:cubicBezTo>
                  <a:cubicBezTo>
                    <a:pt x="24714" y="23801"/>
                    <a:pt x="24700" y="23590"/>
                    <a:pt x="24784" y="23432"/>
                  </a:cubicBezTo>
                  <a:cubicBezTo>
                    <a:pt x="25876" y="21375"/>
                    <a:pt x="26332" y="19124"/>
                    <a:pt x="26780" y="16876"/>
                  </a:cubicBezTo>
                  <a:cubicBezTo>
                    <a:pt x="26944" y="16055"/>
                    <a:pt x="26917" y="15198"/>
                    <a:pt x="27052" y="14369"/>
                  </a:cubicBezTo>
                  <a:cubicBezTo>
                    <a:pt x="27280" y="12966"/>
                    <a:pt x="27102" y="11578"/>
                    <a:pt x="26896" y="10208"/>
                  </a:cubicBezTo>
                  <a:cubicBezTo>
                    <a:pt x="26644" y="8524"/>
                    <a:pt x="25886" y="7002"/>
                    <a:pt x="25094" y="5509"/>
                  </a:cubicBezTo>
                  <a:cubicBezTo>
                    <a:pt x="24086" y="3614"/>
                    <a:pt x="22641" y="1987"/>
                    <a:pt x="217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5"/>
            <p:cNvSpPr/>
            <p:nvPr/>
          </p:nvSpPr>
          <p:spPr>
            <a:xfrm>
              <a:off x="5262650" y="2232950"/>
              <a:ext cx="234800" cy="160625"/>
            </a:xfrm>
            <a:custGeom>
              <a:avLst/>
              <a:gdLst/>
              <a:ahLst/>
              <a:cxnLst/>
              <a:rect l="l" t="t" r="r" b="b"/>
              <a:pathLst>
                <a:path w="9392" h="6425" extrusionOk="0">
                  <a:moveTo>
                    <a:pt x="9392" y="0"/>
                  </a:moveTo>
                  <a:cubicBezTo>
                    <a:pt x="7916" y="721"/>
                    <a:pt x="6479" y="1513"/>
                    <a:pt x="5121" y="2450"/>
                  </a:cubicBezTo>
                  <a:cubicBezTo>
                    <a:pt x="3554" y="3531"/>
                    <a:pt x="2032" y="4680"/>
                    <a:pt x="501" y="5816"/>
                  </a:cubicBezTo>
                  <a:cubicBezTo>
                    <a:pt x="297" y="5967"/>
                    <a:pt x="166" y="6219"/>
                    <a:pt x="0" y="6425"/>
                  </a:cubicBezTo>
                  <a:cubicBezTo>
                    <a:pt x="1265" y="5606"/>
                    <a:pt x="2485" y="4790"/>
                    <a:pt x="3640" y="3891"/>
                  </a:cubicBezTo>
                  <a:cubicBezTo>
                    <a:pt x="4841" y="2955"/>
                    <a:pt x="6160" y="2217"/>
                    <a:pt x="7468" y="1465"/>
                  </a:cubicBezTo>
                  <a:cubicBezTo>
                    <a:pt x="8095" y="1104"/>
                    <a:pt x="8739" y="770"/>
                    <a:pt x="9392" y="458"/>
                  </a:cubicBezTo>
                  <a:lnTo>
                    <a:pt x="93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9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19"/>
          <p:cNvSpPr txBox="1">
            <a:spLocks noGrp="1"/>
          </p:cNvSpPr>
          <p:nvPr>
            <p:ph type="subTitle" idx="1"/>
          </p:nvPr>
        </p:nvSpPr>
        <p:spPr>
          <a:xfrm>
            <a:off x="720000" y="1448525"/>
            <a:ext cx="2439600" cy="466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38" name="Google Shape;138;p19"/>
          <p:cNvSpPr txBox="1">
            <a:spLocks noGrp="1"/>
          </p:cNvSpPr>
          <p:nvPr>
            <p:ph type="subTitle" idx="2"/>
          </p:nvPr>
        </p:nvSpPr>
        <p:spPr>
          <a:xfrm>
            <a:off x="720000" y="1810350"/>
            <a:ext cx="2439600" cy="96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19"/>
          <p:cNvSpPr txBox="1">
            <a:spLocks noGrp="1"/>
          </p:cNvSpPr>
          <p:nvPr>
            <p:ph type="subTitle" idx="3"/>
          </p:nvPr>
        </p:nvSpPr>
        <p:spPr>
          <a:xfrm>
            <a:off x="3352200" y="1810351"/>
            <a:ext cx="2439600" cy="96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19"/>
          <p:cNvSpPr txBox="1">
            <a:spLocks noGrp="1"/>
          </p:cNvSpPr>
          <p:nvPr>
            <p:ph type="subTitle" idx="4"/>
          </p:nvPr>
        </p:nvSpPr>
        <p:spPr>
          <a:xfrm>
            <a:off x="5984400" y="1810351"/>
            <a:ext cx="2439600" cy="96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19"/>
          <p:cNvSpPr txBox="1">
            <a:spLocks noGrp="1"/>
          </p:cNvSpPr>
          <p:nvPr>
            <p:ph type="subTitle" idx="5"/>
          </p:nvPr>
        </p:nvSpPr>
        <p:spPr>
          <a:xfrm>
            <a:off x="3352200" y="1448525"/>
            <a:ext cx="2439600" cy="466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42" name="Google Shape;142;p19"/>
          <p:cNvSpPr txBox="1">
            <a:spLocks noGrp="1"/>
          </p:cNvSpPr>
          <p:nvPr>
            <p:ph type="subTitle" idx="6"/>
          </p:nvPr>
        </p:nvSpPr>
        <p:spPr>
          <a:xfrm>
            <a:off x="5984400" y="1448525"/>
            <a:ext cx="2439600" cy="466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143" name="Google Shape;143;p19"/>
          <p:cNvGrpSpPr/>
          <p:nvPr/>
        </p:nvGrpSpPr>
        <p:grpSpPr>
          <a:xfrm rot="5400000" flipH="1">
            <a:off x="838127" y="-838132"/>
            <a:ext cx="877967" cy="2554199"/>
            <a:chOff x="4740125" y="687050"/>
            <a:chExt cx="757325" cy="2203225"/>
          </a:xfrm>
        </p:grpSpPr>
        <p:sp>
          <p:nvSpPr>
            <p:cNvPr id="144" name="Google Shape;144;p19"/>
            <p:cNvSpPr/>
            <p:nvPr/>
          </p:nvSpPr>
          <p:spPr>
            <a:xfrm>
              <a:off x="5468250" y="1028350"/>
              <a:ext cx="29200" cy="167000"/>
            </a:xfrm>
            <a:custGeom>
              <a:avLst/>
              <a:gdLst/>
              <a:ahLst/>
              <a:cxnLst/>
              <a:rect l="l" t="t" r="r" b="b"/>
              <a:pathLst>
                <a:path w="1168" h="6680" extrusionOk="0">
                  <a:moveTo>
                    <a:pt x="204" y="0"/>
                  </a:moveTo>
                  <a:cubicBezTo>
                    <a:pt x="136" y="17"/>
                    <a:pt x="68" y="33"/>
                    <a:pt x="1" y="50"/>
                  </a:cubicBezTo>
                  <a:cubicBezTo>
                    <a:pt x="480" y="2247"/>
                    <a:pt x="856" y="4457"/>
                    <a:pt x="1168" y="6680"/>
                  </a:cubicBezTo>
                  <a:lnTo>
                    <a:pt x="1168" y="3394"/>
                  </a:lnTo>
                  <a:cubicBezTo>
                    <a:pt x="1064" y="2898"/>
                    <a:pt x="954" y="2402"/>
                    <a:pt x="832" y="1910"/>
                  </a:cubicBezTo>
                  <a:cubicBezTo>
                    <a:pt x="671" y="1262"/>
                    <a:pt x="416" y="636"/>
                    <a:pt x="2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9"/>
            <p:cNvSpPr/>
            <p:nvPr/>
          </p:nvSpPr>
          <p:spPr>
            <a:xfrm>
              <a:off x="5314825" y="687050"/>
              <a:ext cx="182625" cy="879375"/>
            </a:xfrm>
            <a:custGeom>
              <a:avLst/>
              <a:gdLst/>
              <a:ahLst/>
              <a:cxnLst/>
              <a:rect l="l" t="t" r="r" b="b"/>
              <a:pathLst>
                <a:path w="7305" h="35175" extrusionOk="0">
                  <a:moveTo>
                    <a:pt x="1760" y="1"/>
                  </a:moveTo>
                  <a:cubicBezTo>
                    <a:pt x="1383" y="455"/>
                    <a:pt x="1441" y="938"/>
                    <a:pt x="1476" y="1426"/>
                  </a:cubicBezTo>
                  <a:cubicBezTo>
                    <a:pt x="1539" y="2298"/>
                    <a:pt x="1698" y="3186"/>
                    <a:pt x="1605" y="4043"/>
                  </a:cubicBezTo>
                  <a:cubicBezTo>
                    <a:pt x="1408" y="5843"/>
                    <a:pt x="1047" y="7625"/>
                    <a:pt x="801" y="9422"/>
                  </a:cubicBezTo>
                  <a:cubicBezTo>
                    <a:pt x="560" y="11181"/>
                    <a:pt x="187" y="12918"/>
                    <a:pt x="101" y="14708"/>
                  </a:cubicBezTo>
                  <a:cubicBezTo>
                    <a:pt x="1" y="16795"/>
                    <a:pt x="204" y="18849"/>
                    <a:pt x="536" y="20893"/>
                  </a:cubicBezTo>
                  <a:cubicBezTo>
                    <a:pt x="888" y="23052"/>
                    <a:pt x="1710" y="25072"/>
                    <a:pt x="2717" y="26995"/>
                  </a:cubicBezTo>
                  <a:cubicBezTo>
                    <a:pt x="3705" y="28885"/>
                    <a:pt x="4783" y="30731"/>
                    <a:pt x="5893" y="32552"/>
                  </a:cubicBezTo>
                  <a:cubicBezTo>
                    <a:pt x="6413" y="33406"/>
                    <a:pt x="6888" y="34276"/>
                    <a:pt x="7305" y="35174"/>
                  </a:cubicBezTo>
                  <a:lnTo>
                    <a:pt x="7305" y="33499"/>
                  </a:lnTo>
                  <a:cubicBezTo>
                    <a:pt x="6569" y="32194"/>
                    <a:pt x="5832" y="30887"/>
                    <a:pt x="5065" y="29600"/>
                  </a:cubicBezTo>
                  <a:cubicBezTo>
                    <a:pt x="3987" y="27789"/>
                    <a:pt x="3029" y="25914"/>
                    <a:pt x="2335" y="23933"/>
                  </a:cubicBezTo>
                  <a:cubicBezTo>
                    <a:pt x="1856" y="22568"/>
                    <a:pt x="1556" y="21123"/>
                    <a:pt x="1324" y="19691"/>
                  </a:cubicBezTo>
                  <a:cubicBezTo>
                    <a:pt x="835" y="16669"/>
                    <a:pt x="880" y="13636"/>
                    <a:pt x="1378" y="10608"/>
                  </a:cubicBezTo>
                  <a:cubicBezTo>
                    <a:pt x="1539" y="9623"/>
                    <a:pt x="1593" y="8620"/>
                    <a:pt x="1701" y="7626"/>
                  </a:cubicBezTo>
                  <a:cubicBezTo>
                    <a:pt x="1826" y="6470"/>
                    <a:pt x="1996" y="5318"/>
                    <a:pt x="2076" y="4159"/>
                  </a:cubicBezTo>
                  <a:cubicBezTo>
                    <a:pt x="2133" y="3321"/>
                    <a:pt x="2071" y="2474"/>
                    <a:pt x="2064" y="1632"/>
                  </a:cubicBezTo>
                  <a:cubicBezTo>
                    <a:pt x="2061" y="1345"/>
                    <a:pt x="2062" y="1058"/>
                    <a:pt x="2062" y="748"/>
                  </a:cubicBezTo>
                  <a:lnTo>
                    <a:pt x="2062" y="748"/>
                  </a:lnTo>
                  <a:cubicBezTo>
                    <a:pt x="3005" y="840"/>
                    <a:pt x="3632" y="1446"/>
                    <a:pt x="4270" y="1963"/>
                  </a:cubicBezTo>
                  <a:cubicBezTo>
                    <a:pt x="5389" y="2870"/>
                    <a:pt x="6386" y="3903"/>
                    <a:pt x="7305" y="5005"/>
                  </a:cubicBezTo>
                  <a:lnTo>
                    <a:pt x="7305" y="3852"/>
                  </a:lnTo>
                  <a:cubicBezTo>
                    <a:pt x="6590" y="3080"/>
                    <a:pt x="5832" y="2353"/>
                    <a:pt x="4977" y="1720"/>
                  </a:cubicBezTo>
                  <a:lnTo>
                    <a:pt x="4977" y="1718"/>
                  </a:lnTo>
                  <a:cubicBezTo>
                    <a:pt x="3987" y="984"/>
                    <a:pt x="2915" y="428"/>
                    <a:pt x="17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9"/>
            <p:cNvSpPr/>
            <p:nvPr/>
          </p:nvSpPr>
          <p:spPr>
            <a:xfrm>
              <a:off x="4740125" y="1567000"/>
              <a:ext cx="757325" cy="1323275"/>
            </a:xfrm>
            <a:custGeom>
              <a:avLst/>
              <a:gdLst/>
              <a:ahLst/>
              <a:cxnLst/>
              <a:rect l="l" t="t" r="r" b="b"/>
              <a:pathLst>
                <a:path w="30293" h="52931" extrusionOk="0">
                  <a:moveTo>
                    <a:pt x="14676" y="20208"/>
                  </a:moveTo>
                  <a:cubicBezTo>
                    <a:pt x="15300" y="21853"/>
                    <a:pt x="15898" y="23313"/>
                    <a:pt x="16399" y="24805"/>
                  </a:cubicBezTo>
                  <a:cubicBezTo>
                    <a:pt x="16601" y="25407"/>
                    <a:pt x="16613" y="26079"/>
                    <a:pt x="16665" y="26724"/>
                  </a:cubicBezTo>
                  <a:cubicBezTo>
                    <a:pt x="16859" y="29079"/>
                    <a:pt x="16554" y="31377"/>
                    <a:pt x="15822" y="33620"/>
                  </a:cubicBezTo>
                  <a:cubicBezTo>
                    <a:pt x="15632" y="34199"/>
                    <a:pt x="15461" y="34783"/>
                    <a:pt x="15237" y="35508"/>
                  </a:cubicBezTo>
                  <a:cubicBezTo>
                    <a:pt x="15095" y="35237"/>
                    <a:pt x="14984" y="35097"/>
                    <a:pt x="14945" y="34939"/>
                  </a:cubicBezTo>
                  <a:cubicBezTo>
                    <a:pt x="14578" y="33455"/>
                    <a:pt x="14492" y="31935"/>
                    <a:pt x="14396" y="30417"/>
                  </a:cubicBezTo>
                  <a:cubicBezTo>
                    <a:pt x="14345" y="29613"/>
                    <a:pt x="14301" y="28807"/>
                    <a:pt x="14222" y="28002"/>
                  </a:cubicBezTo>
                  <a:lnTo>
                    <a:pt x="14222" y="28002"/>
                  </a:lnTo>
                  <a:cubicBezTo>
                    <a:pt x="13742" y="30838"/>
                    <a:pt x="13930" y="33657"/>
                    <a:pt x="14611" y="36565"/>
                  </a:cubicBezTo>
                  <a:cubicBezTo>
                    <a:pt x="14143" y="36387"/>
                    <a:pt x="14080" y="36051"/>
                    <a:pt x="13978" y="35793"/>
                  </a:cubicBezTo>
                  <a:cubicBezTo>
                    <a:pt x="13270" y="34023"/>
                    <a:pt x="12531" y="32263"/>
                    <a:pt x="12390" y="30327"/>
                  </a:cubicBezTo>
                  <a:cubicBezTo>
                    <a:pt x="12321" y="29362"/>
                    <a:pt x="12149" y="28395"/>
                    <a:pt x="12173" y="27431"/>
                  </a:cubicBezTo>
                  <a:cubicBezTo>
                    <a:pt x="12228" y="25267"/>
                    <a:pt x="12804" y="23222"/>
                    <a:pt x="13852" y="21322"/>
                  </a:cubicBezTo>
                  <a:cubicBezTo>
                    <a:pt x="14052" y="20962"/>
                    <a:pt x="14343" y="20652"/>
                    <a:pt x="14676" y="20208"/>
                  </a:cubicBezTo>
                  <a:close/>
                  <a:moveTo>
                    <a:pt x="21760" y="0"/>
                  </a:moveTo>
                  <a:lnTo>
                    <a:pt x="21760" y="0"/>
                  </a:lnTo>
                  <a:cubicBezTo>
                    <a:pt x="21735" y="269"/>
                    <a:pt x="21713" y="543"/>
                    <a:pt x="21811" y="764"/>
                  </a:cubicBezTo>
                  <a:cubicBezTo>
                    <a:pt x="22217" y="1674"/>
                    <a:pt x="22631" y="2584"/>
                    <a:pt x="23095" y="3465"/>
                  </a:cubicBezTo>
                  <a:cubicBezTo>
                    <a:pt x="23563" y="4352"/>
                    <a:pt x="24135" y="5184"/>
                    <a:pt x="24592" y="6074"/>
                  </a:cubicBezTo>
                  <a:cubicBezTo>
                    <a:pt x="25714" y="8261"/>
                    <a:pt x="26411" y="10558"/>
                    <a:pt x="26419" y="13050"/>
                  </a:cubicBezTo>
                  <a:cubicBezTo>
                    <a:pt x="26425" y="14975"/>
                    <a:pt x="26231" y="16868"/>
                    <a:pt x="25766" y="18733"/>
                  </a:cubicBezTo>
                  <a:cubicBezTo>
                    <a:pt x="25492" y="19828"/>
                    <a:pt x="25180" y="20915"/>
                    <a:pt x="24847" y="21995"/>
                  </a:cubicBezTo>
                  <a:cubicBezTo>
                    <a:pt x="24775" y="22232"/>
                    <a:pt x="24760" y="22575"/>
                    <a:pt x="24399" y="22679"/>
                  </a:cubicBezTo>
                  <a:cubicBezTo>
                    <a:pt x="24422" y="22103"/>
                    <a:pt x="24486" y="21560"/>
                    <a:pt x="24455" y="21023"/>
                  </a:cubicBezTo>
                  <a:cubicBezTo>
                    <a:pt x="24363" y="19474"/>
                    <a:pt x="24216" y="17928"/>
                    <a:pt x="24123" y="16380"/>
                  </a:cubicBezTo>
                  <a:cubicBezTo>
                    <a:pt x="24002" y="14373"/>
                    <a:pt x="23759" y="12385"/>
                    <a:pt x="23365" y="10414"/>
                  </a:cubicBezTo>
                  <a:cubicBezTo>
                    <a:pt x="23237" y="9775"/>
                    <a:pt x="23079" y="9336"/>
                    <a:pt x="22786" y="8985"/>
                  </a:cubicBezTo>
                  <a:lnTo>
                    <a:pt x="22786" y="8985"/>
                  </a:lnTo>
                  <a:cubicBezTo>
                    <a:pt x="22796" y="9146"/>
                    <a:pt x="22802" y="9274"/>
                    <a:pt x="22814" y="9400"/>
                  </a:cubicBezTo>
                  <a:cubicBezTo>
                    <a:pt x="23047" y="11718"/>
                    <a:pt x="23300" y="14035"/>
                    <a:pt x="23506" y="16355"/>
                  </a:cubicBezTo>
                  <a:cubicBezTo>
                    <a:pt x="23628" y="17737"/>
                    <a:pt x="23679" y="19127"/>
                    <a:pt x="23750" y="20515"/>
                  </a:cubicBezTo>
                  <a:cubicBezTo>
                    <a:pt x="23757" y="20676"/>
                    <a:pt x="23686" y="20841"/>
                    <a:pt x="23613" y="21190"/>
                  </a:cubicBezTo>
                  <a:cubicBezTo>
                    <a:pt x="23292" y="19992"/>
                    <a:pt x="23088" y="18974"/>
                    <a:pt x="22745" y="18005"/>
                  </a:cubicBezTo>
                  <a:cubicBezTo>
                    <a:pt x="22250" y="16607"/>
                    <a:pt x="21572" y="15271"/>
                    <a:pt x="21121" y="13862"/>
                  </a:cubicBezTo>
                  <a:cubicBezTo>
                    <a:pt x="20531" y="12019"/>
                    <a:pt x="19817" y="10196"/>
                    <a:pt x="19629" y="8246"/>
                  </a:cubicBezTo>
                  <a:cubicBezTo>
                    <a:pt x="19494" y="6834"/>
                    <a:pt x="19395" y="5421"/>
                    <a:pt x="19798" y="4023"/>
                  </a:cubicBezTo>
                  <a:cubicBezTo>
                    <a:pt x="19956" y="3477"/>
                    <a:pt x="20019" y="2903"/>
                    <a:pt x="20124" y="2342"/>
                  </a:cubicBezTo>
                  <a:lnTo>
                    <a:pt x="20124" y="2342"/>
                  </a:lnTo>
                  <a:cubicBezTo>
                    <a:pt x="19894" y="2596"/>
                    <a:pt x="19682" y="2879"/>
                    <a:pt x="19592" y="3196"/>
                  </a:cubicBezTo>
                  <a:cubicBezTo>
                    <a:pt x="19356" y="4033"/>
                    <a:pt x="19159" y="4883"/>
                    <a:pt x="18971" y="5733"/>
                  </a:cubicBezTo>
                  <a:cubicBezTo>
                    <a:pt x="18659" y="7151"/>
                    <a:pt x="18816" y="8593"/>
                    <a:pt x="19107" y="9963"/>
                  </a:cubicBezTo>
                  <a:cubicBezTo>
                    <a:pt x="19571" y="12139"/>
                    <a:pt x="20384" y="14226"/>
                    <a:pt x="21294" y="16265"/>
                  </a:cubicBezTo>
                  <a:cubicBezTo>
                    <a:pt x="21912" y="17652"/>
                    <a:pt x="22414" y="19071"/>
                    <a:pt x="22789" y="20556"/>
                  </a:cubicBezTo>
                  <a:cubicBezTo>
                    <a:pt x="23261" y="22422"/>
                    <a:pt x="23207" y="24270"/>
                    <a:pt x="22959" y="26136"/>
                  </a:cubicBezTo>
                  <a:cubicBezTo>
                    <a:pt x="22849" y="26969"/>
                    <a:pt x="22616" y="27777"/>
                    <a:pt x="22107" y="28481"/>
                  </a:cubicBezTo>
                  <a:cubicBezTo>
                    <a:pt x="21163" y="29784"/>
                    <a:pt x="20244" y="31108"/>
                    <a:pt x="19295" y="32407"/>
                  </a:cubicBezTo>
                  <a:cubicBezTo>
                    <a:pt x="18644" y="33297"/>
                    <a:pt x="17962" y="34163"/>
                    <a:pt x="17288" y="35036"/>
                  </a:cubicBezTo>
                  <a:cubicBezTo>
                    <a:pt x="16758" y="35723"/>
                    <a:pt x="16223" y="36405"/>
                    <a:pt x="15680" y="37081"/>
                  </a:cubicBezTo>
                  <a:cubicBezTo>
                    <a:pt x="15635" y="37138"/>
                    <a:pt x="15513" y="37132"/>
                    <a:pt x="15292" y="37190"/>
                  </a:cubicBezTo>
                  <a:cubicBezTo>
                    <a:pt x="15495" y="36568"/>
                    <a:pt x="15668" y="36030"/>
                    <a:pt x="15844" y="35494"/>
                  </a:cubicBezTo>
                  <a:cubicBezTo>
                    <a:pt x="16462" y="33619"/>
                    <a:pt x="17145" y="31763"/>
                    <a:pt x="17346" y="29777"/>
                  </a:cubicBezTo>
                  <a:cubicBezTo>
                    <a:pt x="17593" y="27341"/>
                    <a:pt x="17342" y="24983"/>
                    <a:pt x="16152" y="22804"/>
                  </a:cubicBezTo>
                  <a:cubicBezTo>
                    <a:pt x="15694" y="21963"/>
                    <a:pt x="15384" y="21101"/>
                    <a:pt x="15265" y="20157"/>
                  </a:cubicBezTo>
                  <a:cubicBezTo>
                    <a:pt x="15237" y="19922"/>
                    <a:pt x="15127" y="19698"/>
                    <a:pt x="15010" y="19325"/>
                  </a:cubicBezTo>
                  <a:cubicBezTo>
                    <a:pt x="14688" y="19601"/>
                    <a:pt x="14434" y="19750"/>
                    <a:pt x="14273" y="19968"/>
                  </a:cubicBezTo>
                  <a:cubicBezTo>
                    <a:pt x="13867" y="20510"/>
                    <a:pt x="13471" y="21065"/>
                    <a:pt x="13131" y="21652"/>
                  </a:cubicBezTo>
                  <a:cubicBezTo>
                    <a:pt x="12211" y="23238"/>
                    <a:pt x="11602" y="24953"/>
                    <a:pt x="11399" y="26771"/>
                  </a:cubicBezTo>
                  <a:cubicBezTo>
                    <a:pt x="11178" y="28757"/>
                    <a:pt x="11486" y="30732"/>
                    <a:pt x="12035" y="32629"/>
                  </a:cubicBezTo>
                  <a:cubicBezTo>
                    <a:pt x="12543" y="34392"/>
                    <a:pt x="13253" y="36102"/>
                    <a:pt x="14181" y="37699"/>
                  </a:cubicBezTo>
                  <a:cubicBezTo>
                    <a:pt x="14428" y="38121"/>
                    <a:pt x="14382" y="38512"/>
                    <a:pt x="14173" y="38896"/>
                  </a:cubicBezTo>
                  <a:cubicBezTo>
                    <a:pt x="14035" y="39150"/>
                    <a:pt x="13834" y="39369"/>
                    <a:pt x="13646" y="39593"/>
                  </a:cubicBezTo>
                  <a:cubicBezTo>
                    <a:pt x="12091" y="41455"/>
                    <a:pt x="10506" y="43293"/>
                    <a:pt x="8982" y="45180"/>
                  </a:cubicBezTo>
                  <a:cubicBezTo>
                    <a:pt x="7423" y="47112"/>
                    <a:pt x="5924" y="49097"/>
                    <a:pt x="4390" y="51052"/>
                  </a:cubicBezTo>
                  <a:cubicBezTo>
                    <a:pt x="4136" y="51377"/>
                    <a:pt x="3838" y="51670"/>
                    <a:pt x="3560" y="51977"/>
                  </a:cubicBezTo>
                  <a:cubicBezTo>
                    <a:pt x="3710" y="51344"/>
                    <a:pt x="3958" y="50789"/>
                    <a:pt x="4182" y="50227"/>
                  </a:cubicBezTo>
                  <a:cubicBezTo>
                    <a:pt x="4779" y="48724"/>
                    <a:pt x="5295" y="47186"/>
                    <a:pt x="5975" y="45724"/>
                  </a:cubicBezTo>
                  <a:cubicBezTo>
                    <a:pt x="7151" y="43195"/>
                    <a:pt x="7256" y="40622"/>
                    <a:pt x="6563" y="37971"/>
                  </a:cubicBezTo>
                  <a:cubicBezTo>
                    <a:pt x="6473" y="37627"/>
                    <a:pt x="6408" y="37270"/>
                    <a:pt x="6268" y="36947"/>
                  </a:cubicBezTo>
                  <a:cubicBezTo>
                    <a:pt x="5709" y="35660"/>
                    <a:pt x="5130" y="34381"/>
                    <a:pt x="4868" y="32745"/>
                  </a:cubicBezTo>
                  <a:cubicBezTo>
                    <a:pt x="4736" y="33130"/>
                    <a:pt x="4611" y="33309"/>
                    <a:pt x="4632" y="33467"/>
                  </a:cubicBezTo>
                  <a:cubicBezTo>
                    <a:pt x="4700" y="33977"/>
                    <a:pt x="4823" y="34481"/>
                    <a:pt x="4924" y="34986"/>
                  </a:cubicBezTo>
                  <a:cubicBezTo>
                    <a:pt x="5169" y="36223"/>
                    <a:pt x="5945" y="37297"/>
                    <a:pt x="6024" y="38587"/>
                  </a:cubicBezTo>
                  <a:cubicBezTo>
                    <a:pt x="6045" y="38942"/>
                    <a:pt x="6091" y="39297"/>
                    <a:pt x="6152" y="39646"/>
                  </a:cubicBezTo>
                  <a:cubicBezTo>
                    <a:pt x="6473" y="41482"/>
                    <a:pt x="6166" y="43260"/>
                    <a:pt x="5570" y="44982"/>
                  </a:cubicBezTo>
                  <a:cubicBezTo>
                    <a:pt x="4967" y="46723"/>
                    <a:pt x="4250" y="48424"/>
                    <a:pt x="3596" y="50146"/>
                  </a:cubicBezTo>
                  <a:cubicBezTo>
                    <a:pt x="3466" y="50487"/>
                    <a:pt x="3343" y="50819"/>
                    <a:pt x="2994" y="51254"/>
                  </a:cubicBezTo>
                  <a:cubicBezTo>
                    <a:pt x="3241" y="48102"/>
                    <a:pt x="3734" y="45148"/>
                    <a:pt x="3291" y="42169"/>
                  </a:cubicBezTo>
                  <a:lnTo>
                    <a:pt x="3291" y="42169"/>
                  </a:lnTo>
                  <a:cubicBezTo>
                    <a:pt x="3166" y="42890"/>
                    <a:pt x="3133" y="43613"/>
                    <a:pt x="3097" y="44336"/>
                  </a:cubicBezTo>
                  <a:cubicBezTo>
                    <a:pt x="3059" y="45079"/>
                    <a:pt x="3127" y="45849"/>
                    <a:pt x="2948" y="46556"/>
                  </a:cubicBezTo>
                  <a:cubicBezTo>
                    <a:pt x="2770" y="47249"/>
                    <a:pt x="3003" y="48024"/>
                    <a:pt x="2513" y="48750"/>
                  </a:cubicBezTo>
                  <a:cubicBezTo>
                    <a:pt x="2194" y="47302"/>
                    <a:pt x="1943" y="45939"/>
                    <a:pt x="1590" y="44604"/>
                  </a:cubicBezTo>
                  <a:cubicBezTo>
                    <a:pt x="1071" y="42643"/>
                    <a:pt x="760" y="40666"/>
                    <a:pt x="1106" y="38652"/>
                  </a:cubicBezTo>
                  <a:cubicBezTo>
                    <a:pt x="1272" y="37676"/>
                    <a:pt x="1554" y="36700"/>
                    <a:pt x="1930" y="35783"/>
                  </a:cubicBezTo>
                  <a:cubicBezTo>
                    <a:pt x="2382" y="34681"/>
                    <a:pt x="2973" y="33631"/>
                    <a:pt x="3889" y="32814"/>
                  </a:cubicBezTo>
                  <a:cubicBezTo>
                    <a:pt x="3994" y="32721"/>
                    <a:pt x="4057" y="32581"/>
                    <a:pt x="4253" y="32302"/>
                  </a:cubicBezTo>
                  <a:lnTo>
                    <a:pt x="4253" y="32302"/>
                  </a:lnTo>
                  <a:cubicBezTo>
                    <a:pt x="2872" y="33035"/>
                    <a:pt x="2197" y="34159"/>
                    <a:pt x="1576" y="35255"/>
                  </a:cubicBezTo>
                  <a:cubicBezTo>
                    <a:pt x="357" y="37408"/>
                    <a:pt x="0" y="39771"/>
                    <a:pt x="421" y="42203"/>
                  </a:cubicBezTo>
                  <a:cubicBezTo>
                    <a:pt x="748" y="44084"/>
                    <a:pt x="1178" y="45950"/>
                    <a:pt x="1642" y="47803"/>
                  </a:cubicBezTo>
                  <a:cubicBezTo>
                    <a:pt x="2035" y="49365"/>
                    <a:pt x="2133" y="50941"/>
                    <a:pt x="2057" y="52531"/>
                  </a:cubicBezTo>
                  <a:cubicBezTo>
                    <a:pt x="2051" y="52664"/>
                    <a:pt x="2035" y="52797"/>
                    <a:pt x="2023" y="52931"/>
                  </a:cubicBezTo>
                  <a:lnTo>
                    <a:pt x="4426" y="52931"/>
                  </a:lnTo>
                  <a:cubicBezTo>
                    <a:pt x="4745" y="52664"/>
                    <a:pt x="5059" y="52388"/>
                    <a:pt x="5406" y="52164"/>
                  </a:cubicBezTo>
                  <a:cubicBezTo>
                    <a:pt x="7429" y="50860"/>
                    <a:pt x="9606" y="49870"/>
                    <a:pt x="11865" y="49051"/>
                  </a:cubicBezTo>
                  <a:cubicBezTo>
                    <a:pt x="13140" y="48589"/>
                    <a:pt x="14419" y="48135"/>
                    <a:pt x="15688" y="47657"/>
                  </a:cubicBezTo>
                  <a:cubicBezTo>
                    <a:pt x="16047" y="47521"/>
                    <a:pt x="16378" y="47311"/>
                    <a:pt x="16777" y="47108"/>
                  </a:cubicBezTo>
                  <a:cubicBezTo>
                    <a:pt x="16649" y="47045"/>
                    <a:pt x="16532" y="47020"/>
                    <a:pt x="16423" y="47020"/>
                  </a:cubicBezTo>
                  <a:cubicBezTo>
                    <a:pt x="16049" y="47020"/>
                    <a:pt x="15762" y="47313"/>
                    <a:pt x="15431" y="47376"/>
                  </a:cubicBezTo>
                  <a:cubicBezTo>
                    <a:pt x="14960" y="47464"/>
                    <a:pt x="14506" y="47652"/>
                    <a:pt x="14043" y="47789"/>
                  </a:cubicBezTo>
                  <a:cubicBezTo>
                    <a:pt x="13579" y="47926"/>
                    <a:pt x="13110" y="48042"/>
                    <a:pt x="12649" y="48188"/>
                  </a:cubicBezTo>
                  <a:cubicBezTo>
                    <a:pt x="12220" y="48323"/>
                    <a:pt x="11800" y="48485"/>
                    <a:pt x="11376" y="48639"/>
                  </a:cubicBezTo>
                  <a:cubicBezTo>
                    <a:pt x="10919" y="48804"/>
                    <a:pt x="10461" y="48965"/>
                    <a:pt x="10008" y="49141"/>
                  </a:cubicBezTo>
                  <a:cubicBezTo>
                    <a:pt x="9563" y="49315"/>
                    <a:pt x="9125" y="49505"/>
                    <a:pt x="8587" y="49729"/>
                  </a:cubicBezTo>
                  <a:cubicBezTo>
                    <a:pt x="9889" y="48252"/>
                    <a:pt x="15283" y="45174"/>
                    <a:pt x="18261" y="44124"/>
                  </a:cubicBezTo>
                  <a:cubicBezTo>
                    <a:pt x="20711" y="43261"/>
                    <a:pt x="25809" y="42287"/>
                    <a:pt x="28214" y="42287"/>
                  </a:cubicBezTo>
                  <a:cubicBezTo>
                    <a:pt x="28694" y="42287"/>
                    <a:pt x="29066" y="42326"/>
                    <a:pt x="29290" y="42412"/>
                  </a:cubicBezTo>
                  <a:cubicBezTo>
                    <a:pt x="29256" y="42493"/>
                    <a:pt x="29247" y="42610"/>
                    <a:pt x="29187" y="42651"/>
                  </a:cubicBezTo>
                  <a:cubicBezTo>
                    <a:pt x="28231" y="43293"/>
                    <a:pt x="27568" y="44216"/>
                    <a:pt x="26834" y="45075"/>
                  </a:cubicBezTo>
                  <a:cubicBezTo>
                    <a:pt x="26184" y="45836"/>
                    <a:pt x="25532" y="46606"/>
                    <a:pt x="24790" y="47273"/>
                  </a:cubicBezTo>
                  <a:cubicBezTo>
                    <a:pt x="23053" y="48836"/>
                    <a:pt x="20960" y="49621"/>
                    <a:pt x="18661" y="49934"/>
                  </a:cubicBezTo>
                  <a:cubicBezTo>
                    <a:pt x="15909" y="50306"/>
                    <a:pt x="13158" y="50694"/>
                    <a:pt x="10414" y="51120"/>
                  </a:cubicBezTo>
                  <a:cubicBezTo>
                    <a:pt x="8531" y="51413"/>
                    <a:pt x="6764" y="52082"/>
                    <a:pt x="5064" y="52931"/>
                  </a:cubicBezTo>
                  <a:lnTo>
                    <a:pt x="6250" y="52931"/>
                  </a:lnTo>
                  <a:cubicBezTo>
                    <a:pt x="6276" y="52923"/>
                    <a:pt x="6298" y="52913"/>
                    <a:pt x="6322" y="52903"/>
                  </a:cubicBezTo>
                  <a:cubicBezTo>
                    <a:pt x="8970" y="51982"/>
                    <a:pt x="11719" y="51595"/>
                    <a:pt x="14482" y="51257"/>
                  </a:cubicBezTo>
                  <a:cubicBezTo>
                    <a:pt x="16116" y="51058"/>
                    <a:pt x="17771" y="50949"/>
                    <a:pt x="19384" y="50630"/>
                  </a:cubicBezTo>
                  <a:cubicBezTo>
                    <a:pt x="22515" y="50013"/>
                    <a:pt x="25108" y="48472"/>
                    <a:pt x="27037" y="45866"/>
                  </a:cubicBezTo>
                  <a:cubicBezTo>
                    <a:pt x="27804" y="44828"/>
                    <a:pt x="28676" y="43869"/>
                    <a:pt x="29515" y="42885"/>
                  </a:cubicBezTo>
                  <a:cubicBezTo>
                    <a:pt x="29723" y="42642"/>
                    <a:pt x="29981" y="42439"/>
                    <a:pt x="30293" y="42151"/>
                  </a:cubicBezTo>
                  <a:lnTo>
                    <a:pt x="30293" y="42117"/>
                  </a:lnTo>
                  <a:cubicBezTo>
                    <a:pt x="30046" y="42018"/>
                    <a:pt x="29908" y="41942"/>
                    <a:pt x="29768" y="41915"/>
                  </a:cubicBezTo>
                  <a:cubicBezTo>
                    <a:pt x="29188" y="41799"/>
                    <a:pt x="28606" y="41748"/>
                    <a:pt x="28023" y="41748"/>
                  </a:cubicBezTo>
                  <a:cubicBezTo>
                    <a:pt x="27542" y="41748"/>
                    <a:pt x="27060" y="41783"/>
                    <a:pt x="26580" y="41845"/>
                  </a:cubicBezTo>
                  <a:cubicBezTo>
                    <a:pt x="25136" y="42030"/>
                    <a:pt x="23700" y="42236"/>
                    <a:pt x="22270" y="42533"/>
                  </a:cubicBezTo>
                  <a:cubicBezTo>
                    <a:pt x="20519" y="42899"/>
                    <a:pt x="18802" y="43329"/>
                    <a:pt x="17160" y="44033"/>
                  </a:cubicBezTo>
                  <a:cubicBezTo>
                    <a:pt x="16386" y="44363"/>
                    <a:pt x="15623" y="44720"/>
                    <a:pt x="14870" y="45093"/>
                  </a:cubicBezTo>
                  <a:cubicBezTo>
                    <a:pt x="12555" y="46242"/>
                    <a:pt x="10360" y="47589"/>
                    <a:pt x="8292" y="49137"/>
                  </a:cubicBezTo>
                  <a:cubicBezTo>
                    <a:pt x="6970" y="50126"/>
                    <a:pt x="5688" y="51165"/>
                    <a:pt x="4382" y="52177"/>
                  </a:cubicBezTo>
                  <a:cubicBezTo>
                    <a:pt x="4248" y="52281"/>
                    <a:pt x="4088" y="52350"/>
                    <a:pt x="3939" y="52436"/>
                  </a:cubicBezTo>
                  <a:cubicBezTo>
                    <a:pt x="3927" y="52198"/>
                    <a:pt x="3996" y="52061"/>
                    <a:pt x="4091" y="51944"/>
                  </a:cubicBezTo>
                  <a:cubicBezTo>
                    <a:pt x="5731" y="49900"/>
                    <a:pt x="7349" y="47837"/>
                    <a:pt x="9026" y="45821"/>
                  </a:cubicBezTo>
                  <a:cubicBezTo>
                    <a:pt x="10952" y="43505"/>
                    <a:pt x="12912" y="41218"/>
                    <a:pt x="14897" y="38951"/>
                  </a:cubicBezTo>
                  <a:cubicBezTo>
                    <a:pt x="15360" y="38424"/>
                    <a:pt x="15940" y="37968"/>
                    <a:pt x="16542" y="37601"/>
                  </a:cubicBezTo>
                  <a:cubicBezTo>
                    <a:pt x="18325" y="36512"/>
                    <a:pt x="20301" y="35861"/>
                    <a:pt x="22310" y="35356"/>
                  </a:cubicBezTo>
                  <a:cubicBezTo>
                    <a:pt x="24471" y="34813"/>
                    <a:pt x="26664" y="34396"/>
                    <a:pt x="28846" y="33936"/>
                  </a:cubicBezTo>
                  <a:cubicBezTo>
                    <a:pt x="29330" y="33834"/>
                    <a:pt x="29813" y="33723"/>
                    <a:pt x="30293" y="33605"/>
                  </a:cubicBezTo>
                  <a:lnTo>
                    <a:pt x="30293" y="32723"/>
                  </a:lnTo>
                  <a:cubicBezTo>
                    <a:pt x="28819" y="33094"/>
                    <a:pt x="27329" y="33402"/>
                    <a:pt x="25844" y="33724"/>
                  </a:cubicBezTo>
                  <a:cubicBezTo>
                    <a:pt x="23468" y="34242"/>
                    <a:pt x="21131" y="34860"/>
                    <a:pt x="18883" y="35795"/>
                  </a:cubicBezTo>
                  <a:cubicBezTo>
                    <a:pt x="18629" y="35902"/>
                    <a:pt x="18357" y="35966"/>
                    <a:pt x="18092" y="36051"/>
                  </a:cubicBezTo>
                  <a:cubicBezTo>
                    <a:pt x="18635" y="35553"/>
                    <a:pt x="19187" y="35097"/>
                    <a:pt x="19799" y="34751"/>
                  </a:cubicBezTo>
                  <a:cubicBezTo>
                    <a:pt x="21064" y="34037"/>
                    <a:pt x="22363" y="33386"/>
                    <a:pt x="23644" y="32703"/>
                  </a:cubicBezTo>
                  <a:cubicBezTo>
                    <a:pt x="25505" y="31714"/>
                    <a:pt x="27462" y="30960"/>
                    <a:pt x="29432" y="30225"/>
                  </a:cubicBezTo>
                  <a:cubicBezTo>
                    <a:pt x="29723" y="30117"/>
                    <a:pt x="30005" y="29990"/>
                    <a:pt x="30293" y="29873"/>
                  </a:cubicBezTo>
                  <a:lnTo>
                    <a:pt x="30293" y="29435"/>
                  </a:lnTo>
                  <a:cubicBezTo>
                    <a:pt x="30004" y="29565"/>
                    <a:pt x="29717" y="29699"/>
                    <a:pt x="29422" y="29816"/>
                  </a:cubicBezTo>
                  <a:cubicBezTo>
                    <a:pt x="27864" y="30435"/>
                    <a:pt x="26268" y="30974"/>
                    <a:pt x="24750" y="31679"/>
                  </a:cubicBezTo>
                  <a:cubicBezTo>
                    <a:pt x="23259" y="32372"/>
                    <a:pt x="21853" y="33246"/>
                    <a:pt x="20393" y="34008"/>
                  </a:cubicBezTo>
                  <a:cubicBezTo>
                    <a:pt x="20265" y="34076"/>
                    <a:pt x="20105" y="34084"/>
                    <a:pt x="19937" y="34084"/>
                  </a:cubicBezTo>
                  <a:cubicBezTo>
                    <a:pt x="19885" y="34084"/>
                    <a:pt x="19833" y="34083"/>
                    <a:pt x="19780" y="34083"/>
                  </a:cubicBezTo>
                  <a:cubicBezTo>
                    <a:pt x="19713" y="34083"/>
                    <a:pt x="19645" y="34084"/>
                    <a:pt x="19578" y="34090"/>
                  </a:cubicBezTo>
                  <a:cubicBezTo>
                    <a:pt x="19131" y="34417"/>
                    <a:pt x="18652" y="34768"/>
                    <a:pt x="18172" y="35120"/>
                  </a:cubicBezTo>
                  <a:cubicBezTo>
                    <a:pt x="18177" y="34798"/>
                    <a:pt x="18298" y="34590"/>
                    <a:pt x="18443" y="34399"/>
                  </a:cubicBezTo>
                  <a:cubicBezTo>
                    <a:pt x="19703" y="32717"/>
                    <a:pt x="21037" y="31085"/>
                    <a:pt x="22210" y="29344"/>
                  </a:cubicBezTo>
                  <a:cubicBezTo>
                    <a:pt x="23420" y="27547"/>
                    <a:pt x="24506" y="25664"/>
                    <a:pt x="25590" y="23786"/>
                  </a:cubicBezTo>
                  <a:cubicBezTo>
                    <a:pt x="26805" y="21682"/>
                    <a:pt x="27871" y="19503"/>
                    <a:pt x="28616" y="17180"/>
                  </a:cubicBezTo>
                  <a:cubicBezTo>
                    <a:pt x="28760" y="16728"/>
                    <a:pt x="29072" y="16378"/>
                    <a:pt x="29508" y="16198"/>
                  </a:cubicBezTo>
                  <a:cubicBezTo>
                    <a:pt x="29768" y="16091"/>
                    <a:pt x="30029" y="15987"/>
                    <a:pt x="30293" y="15885"/>
                  </a:cubicBezTo>
                  <a:lnTo>
                    <a:pt x="30293" y="14187"/>
                  </a:lnTo>
                  <a:cubicBezTo>
                    <a:pt x="30126" y="14389"/>
                    <a:pt x="29951" y="14584"/>
                    <a:pt x="29792" y="14793"/>
                  </a:cubicBezTo>
                  <a:cubicBezTo>
                    <a:pt x="29715" y="14895"/>
                    <a:pt x="29596" y="14966"/>
                    <a:pt x="29434" y="15103"/>
                  </a:cubicBezTo>
                  <a:cubicBezTo>
                    <a:pt x="29434" y="14925"/>
                    <a:pt x="29420" y="14862"/>
                    <a:pt x="29435" y="14807"/>
                  </a:cubicBezTo>
                  <a:cubicBezTo>
                    <a:pt x="29720" y="13755"/>
                    <a:pt x="30007" y="12704"/>
                    <a:pt x="30293" y="11653"/>
                  </a:cubicBezTo>
                  <a:lnTo>
                    <a:pt x="30293" y="9023"/>
                  </a:lnTo>
                  <a:cubicBezTo>
                    <a:pt x="29984" y="10351"/>
                    <a:pt x="29649" y="11671"/>
                    <a:pt x="29311" y="12992"/>
                  </a:cubicBezTo>
                  <a:cubicBezTo>
                    <a:pt x="29112" y="13772"/>
                    <a:pt x="28890" y="14551"/>
                    <a:pt x="28625" y="15312"/>
                  </a:cubicBezTo>
                  <a:cubicBezTo>
                    <a:pt x="28252" y="16380"/>
                    <a:pt x="27801" y="17419"/>
                    <a:pt x="27437" y="18488"/>
                  </a:cubicBezTo>
                  <a:cubicBezTo>
                    <a:pt x="26772" y="20444"/>
                    <a:pt x="25727" y="22207"/>
                    <a:pt x="24732" y="24004"/>
                  </a:cubicBezTo>
                  <a:cubicBezTo>
                    <a:pt x="24714" y="23801"/>
                    <a:pt x="24700" y="23590"/>
                    <a:pt x="24784" y="23432"/>
                  </a:cubicBezTo>
                  <a:cubicBezTo>
                    <a:pt x="25876" y="21375"/>
                    <a:pt x="26332" y="19124"/>
                    <a:pt x="26780" y="16876"/>
                  </a:cubicBezTo>
                  <a:cubicBezTo>
                    <a:pt x="26944" y="16055"/>
                    <a:pt x="26917" y="15198"/>
                    <a:pt x="27052" y="14369"/>
                  </a:cubicBezTo>
                  <a:cubicBezTo>
                    <a:pt x="27280" y="12966"/>
                    <a:pt x="27102" y="11578"/>
                    <a:pt x="26896" y="10208"/>
                  </a:cubicBezTo>
                  <a:cubicBezTo>
                    <a:pt x="26644" y="8524"/>
                    <a:pt x="25886" y="7002"/>
                    <a:pt x="25094" y="5509"/>
                  </a:cubicBezTo>
                  <a:cubicBezTo>
                    <a:pt x="24086" y="3614"/>
                    <a:pt x="22641" y="1987"/>
                    <a:pt x="217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9"/>
            <p:cNvSpPr/>
            <p:nvPr/>
          </p:nvSpPr>
          <p:spPr>
            <a:xfrm>
              <a:off x="5262650" y="2232950"/>
              <a:ext cx="234800" cy="160625"/>
            </a:xfrm>
            <a:custGeom>
              <a:avLst/>
              <a:gdLst/>
              <a:ahLst/>
              <a:cxnLst/>
              <a:rect l="l" t="t" r="r" b="b"/>
              <a:pathLst>
                <a:path w="9392" h="6425" extrusionOk="0">
                  <a:moveTo>
                    <a:pt x="9392" y="0"/>
                  </a:moveTo>
                  <a:cubicBezTo>
                    <a:pt x="7916" y="721"/>
                    <a:pt x="6479" y="1513"/>
                    <a:pt x="5121" y="2450"/>
                  </a:cubicBezTo>
                  <a:cubicBezTo>
                    <a:pt x="3554" y="3531"/>
                    <a:pt x="2032" y="4680"/>
                    <a:pt x="501" y="5816"/>
                  </a:cubicBezTo>
                  <a:cubicBezTo>
                    <a:pt x="297" y="5967"/>
                    <a:pt x="166" y="6219"/>
                    <a:pt x="0" y="6425"/>
                  </a:cubicBezTo>
                  <a:cubicBezTo>
                    <a:pt x="1265" y="5606"/>
                    <a:pt x="2485" y="4790"/>
                    <a:pt x="3640" y="3891"/>
                  </a:cubicBezTo>
                  <a:cubicBezTo>
                    <a:pt x="4841" y="2955"/>
                    <a:pt x="6160" y="2217"/>
                    <a:pt x="7468" y="1465"/>
                  </a:cubicBezTo>
                  <a:cubicBezTo>
                    <a:pt x="8095" y="1104"/>
                    <a:pt x="8739" y="770"/>
                    <a:pt x="9392" y="458"/>
                  </a:cubicBezTo>
                  <a:lnTo>
                    <a:pt x="93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BLANK_1_1_1_1_1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2"/>
          <p:cNvSpPr txBox="1">
            <a:spLocks noGrp="1"/>
          </p:cNvSpPr>
          <p:nvPr>
            <p:ph type="subTitle" idx="1"/>
          </p:nvPr>
        </p:nvSpPr>
        <p:spPr>
          <a:xfrm>
            <a:off x="712942" y="1666743"/>
            <a:ext cx="21120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p22"/>
          <p:cNvSpPr txBox="1">
            <a:spLocks noGrp="1"/>
          </p:cNvSpPr>
          <p:nvPr>
            <p:ph type="subTitle" idx="2"/>
          </p:nvPr>
        </p:nvSpPr>
        <p:spPr>
          <a:xfrm>
            <a:off x="3226277" y="1666743"/>
            <a:ext cx="21120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22"/>
          <p:cNvSpPr txBox="1">
            <a:spLocks noGrp="1"/>
          </p:cNvSpPr>
          <p:nvPr>
            <p:ph type="subTitle" idx="3"/>
          </p:nvPr>
        </p:nvSpPr>
        <p:spPr>
          <a:xfrm>
            <a:off x="3226277" y="2830767"/>
            <a:ext cx="21075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22"/>
          <p:cNvSpPr txBox="1">
            <a:spLocks noGrp="1"/>
          </p:cNvSpPr>
          <p:nvPr>
            <p:ph type="subTitle" idx="4"/>
          </p:nvPr>
        </p:nvSpPr>
        <p:spPr>
          <a:xfrm>
            <a:off x="713492" y="2830767"/>
            <a:ext cx="21120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22"/>
          <p:cNvSpPr txBox="1">
            <a:spLocks noGrp="1"/>
          </p:cNvSpPr>
          <p:nvPr>
            <p:ph type="subTitle" idx="5"/>
          </p:nvPr>
        </p:nvSpPr>
        <p:spPr>
          <a:xfrm>
            <a:off x="714159" y="3994791"/>
            <a:ext cx="21120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22"/>
          <p:cNvSpPr txBox="1">
            <a:spLocks noGrp="1"/>
          </p:cNvSpPr>
          <p:nvPr>
            <p:ph type="subTitle" idx="6"/>
          </p:nvPr>
        </p:nvSpPr>
        <p:spPr>
          <a:xfrm>
            <a:off x="3226277" y="3994791"/>
            <a:ext cx="21075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22"/>
          <p:cNvSpPr txBox="1">
            <a:spLocks noGrp="1"/>
          </p:cNvSpPr>
          <p:nvPr>
            <p:ph type="subTitle" idx="7"/>
          </p:nvPr>
        </p:nvSpPr>
        <p:spPr>
          <a:xfrm>
            <a:off x="712942" y="1286900"/>
            <a:ext cx="2112000" cy="466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Domine"/>
                <a:ea typeface="Domine"/>
                <a:cs typeface="Domine"/>
                <a:sym typeface="Domi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78" name="Google Shape;178;p22"/>
          <p:cNvSpPr txBox="1">
            <a:spLocks noGrp="1"/>
          </p:cNvSpPr>
          <p:nvPr>
            <p:ph type="subTitle" idx="8"/>
          </p:nvPr>
        </p:nvSpPr>
        <p:spPr>
          <a:xfrm>
            <a:off x="3226277" y="1286900"/>
            <a:ext cx="2112300" cy="466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Domine"/>
                <a:ea typeface="Domine"/>
                <a:cs typeface="Domine"/>
                <a:sym typeface="Domi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79" name="Google Shape;179;p22"/>
          <p:cNvSpPr txBox="1">
            <a:spLocks noGrp="1"/>
          </p:cNvSpPr>
          <p:nvPr>
            <p:ph type="subTitle" idx="9"/>
          </p:nvPr>
        </p:nvSpPr>
        <p:spPr>
          <a:xfrm>
            <a:off x="3226277" y="2450919"/>
            <a:ext cx="2112300" cy="466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Domine"/>
                <a:ea typeface="Domine"/>
                <a:cs typeface="Domine"/>
                <a:sym typeface="Domi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80" name="Google Shape;180;p22"/>
          <p:cNvSpPr txBox="1">
            <a:spLocks noGrp="1"/>
          </p:cNvSpPr>
          <p:nvPr>
            <p:ph type="subTitle" idx="13"/>
          </p:nvPr>
        </p:nvSpPr>
        <p:spPr>
          <a:xfrm>
            <a:off x="713492" y="2450919"/>
            <a:ext cx="2112000" cy="466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Domine"/>
                <a:ea typeface="Domine"/>
                <a:cs typeface="Domine"/>
                <a:sym typeface="Domi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81" name="Google Shape;181;p22"/>
          <p:cNvSpPr txBox="1">
            <a:spLocks noGrp="1"/>
          </p:cNvSpPr>
          <p:nvPr>
            <p:ph type="subTitle" idx="14"/>
          </p:nvPr>
        </p:nvSpPr>
        <p:spPr>
          <a:xfrm>
            <a:off x="712809" y="3614939"/>
            <a:ext cx="2112300" cy="466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Domine"/>
                <a:ea typeface="Domine"/>
                <a:cs typeface="Domine"/>
                <a:sym typeface="Domi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82" name="Google Shape;182;p22"/>
          <p:cNvSpPr txBox="1">
            <a:spLocks noGrp="1"/>
          </p:cNvSpPr>
          <p:nvPr>
            <p:ph type="subTitle" idx="15"/>
          </p:nvPr>
        </p:nvSpPr>
        <p:spPr>
          <a:xfrm>
            <a:off x="3226277" y="3614939"/>
            <a:ext cx="2112300" cy="466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Domine"/>
                <a:ea typeface="Domine"/>
                <a:cs typeface="Domine"/>
                <a:sym typeface="Domi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83" name="Google Shape;183;p22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cxnSp>
        <p:nvCxnSpPr>
          <p:cNvPr id="184" name="Google Shape;184;p22"/>
          <p:cNvCxnSpPr/>
          <p:nvPr/>
        </p:nvCxnSpPr>
        <p:spPr>
          <a:xfrm>
            <a:off x="715100" y="4776750"/>
            <a:ext cx="8439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5" name="Google Shape;185;p22"/>
          <p:cNvSpPr/>
          <p:nvPr/>
        </p:nvSpPr>
        <p:spPr>
          <a:xfrm>
            <a:off x="264250" y="4649613"/>
            <a:ext cx="241300" cy="254275"/>
          </a:xfrm>
          <a:custGeom>
            <a:avLst/>
            <a:gdLst/>
            <a:ahLst/>
            <a:cxnLst/>
            <a:rect l="l" t="t" r="r" b="b"/>
            <a:pathLst>
              <a:path w="9652" h="10171" extrusionOk="0">
                <a:moveTo>
                  <a:pt x="4798" y="1"/>
                </a:moveTo>
                <a:cubicBezTo>
                  <a:pt x="4464" y="1"/>
                  <a:pt x="4202" y="113"/>
                  <a:pt x="4010" y="338"/>
                </a:cubicBezTo>
                <a:cubicBezTo>
                  <a:pt x="3819" y="563"/>
                  <a:pt x="3723" y="867"/>
                  <a:pt x="3723" y="1250"/>
                </a:cubicBezTo>
                <a:cubicBezTo>
                  <a:pt x="3723" y="1533"/>
                  <a:pt x="3768" y="1804"/>
                  <a:pt x="3859" y="2062"/>
                </a:cubicBezTo>
                <a:cubicBezTo>
                  <a:pt x="3951" y="2321"/>
                  <a:pt x="4040" y="2608"/>
                  <a:pt x="4123" y="2924"/>
                </a:cubicBezTo>
                <a:cubicBezTo>
                  <a:pt x="4205" y="3141"/>
                  <a:pt x="4280" y="3404"/>
                  <a:pt x="4348" y="3712"/>
                </a:cubicBezTo>
                <a:cubicBezTo>
                  <a:pt x="4414" y="4020"/>
                  <a:pt x="4464" y="4340"/>
                  <a:pt x="4497" y="4672"/>
                </a:cubicBezTo>
                <a:lnTo>
                  <a:pt x="4497" y="4672"/>
                </a:lnTo>
                <a:cubicBezTo>
                  <a:pt x="4248" y="4472"/>
                  <a:pt x="3997" y="4269"/>
                  <a:pt x="3748" y="4061"/>
                </a:cubicBezTo>
                <a:cubicBezTo>
                  <a:pt x="3498" y="3853"/>
                  <a:pt x="3306" y="3649"/>
                  <a:pt x="3174" y="3449"/>
                </a:cubicBezTo>
                <a:cubicBezTo>
                  <a:pt x="2941" y="3232"/>
                  <a:pt x="2732" y="3020"/>
                  <a:pt x="2550" y="2811"/>
                </a:cubicBezTo>
                <a:cubicBezTo>
                  <a:pt x="2365" y="2604"/>
                  <a:pt x="2150" y="2425"/>
                  <a:pt x="1898" y="2274"/>
                </a:cubicBezTo>
                <a:cubicBezTo>
                  <a:pt x="1624" y="2124"/>
                  <a:pt x="1370" y="2050"/>
                  <a:pt x="1137" y="2050"/>
                </a:cubicBezTo>
                <a:cubicBezTo>
                  <a:pt x="1060" y="2050"/>
                  <a:pt x="985" y="2058"/>
                  <a:pt x="912" y="2074"/>
                </a:cubicBezTo>
                <a:cubicBezTo>
                  <a:pt x="620" y="2142"/>
                  <a:pt x="383" y="2317"/>
                  <a:pt x="201" y="2599"/>
                </a:cubicBezTo>
                <a:cubicBezTo>
                  <a:pt x="34" y="2882"/>
                  <a:pt x="1" y="3157"/>
                  <a:pt x="100" y="3423"/>
                </a:cubicBezTo>
                <a:cubicBezTo>
                  <a:pt x="201" y="3691"/>
                  <a:pt x="441" y="3924"/>
                  <a:pt x="825" y="4124"/>
                </a:cubicBezTo>
                <a:cubicBezTo>
                  <a:pt x="1058" y="4256"/>
                  <a:pt x="1316" y="4344"/>
                  <a:pt x="1599" y="4386"/>
                </a:cubicBezTo>
                <a:cubicBezTo>
                  <a:pt x="1882" y="4428"/>
                  <a:pt x="2190" y="4491"/>
                  <a:pt x="2524" y="4574"/>
                </a:cubicBezTo>
                <a:cubicBezTo>
                  <a:pt x="2757" y="4623"/>
                  <a:pt x="3020" y="4689"/>
                  <a:pt x="3310" y="4774"/>
                </a:cubicBezTo>
                <a:cubicBezTo>
                  <a:pt x="3602" y="4856"/>
                  <a:pt x="3898" y="4965"/>
                  <a:pt x="4198" y="5099"/>
                </a:cubicBezTo>
                <a:cubicBezTo>
                  <a:pt x="3898" y="5198"/>
                  <a:pt x="3611" y="5285"/>
                  <a:pt x="3336" y="5360"/>
                </a:cubicBezTo>
                <a:cubicBezTo>
                  <a:pt x="3061" y="5435"/>
                  <a:pt x="2807" y="5490"/>
                  <a:pt x="2574" y="5523"/>
                </a:cubicBezTo>
                <a:cubicBezTo>
                  <a:pt x="2240" y="5607"/>
                  <a:pt x="1933" y="5673"/>
                  <a:pt x="1649" y="5723"/>
                </a:cubicBezTo>
                <a:cubicBezTo>
                  <a:pt x="1366" y="5774"/>
                  <a:pt x="1107" y="5865"/>
                  <a:pt x="874" y="5998"/>
                </a:cubicBezTo>
                <a:cubicBezTo>
                  <a:pt x="507" y="6198"/>
                  <a:pt x="274" y="6435"/>
                  <a:pt x="175" y="6711"/>
                </a:cubicBezTo>
                <a:cubicBezTo>
                  <a:pt x="74" y="6984"/>
                  <a:pt x="100" y="7256"/>
                  <a:pt x="250" y="7523"/>
                </a:cubicBezTo>
                <a:cubicBezTo>
                  <a:pt x="481" y="7874"/>
                  <a:pt x="779" y="8050"/>
                  <a:pt x="1144" y="8050"/>
                </a:cubicBezTo>
                <a:cubicBezTo>
                  <a:pt x="1383" y="8050"/>
                  <a:pt x="1652" y="7974"/>
                  <a:pt x="1950" y="7822"/>
                </a:cubicBezTo>
                <a:cubicBezTo>
                  <a:pt x="2199" y="7671"/>
                  <a:pt x="2416" y="7493"/>
                  <a:pt x="2598" y="7285"/>
                </a:cubicBezTo>
                <a:cubicBezTo>
                  <a:pt x="2781" y="7078"/>
                  <a:pt x="2990" y="6864"/>
                  <a:pt x="3223" y="6647"/>
                </a:cubicBezTo>
                <a:cubicBezTo>
                  <a:pt x="3356" y="6464"/>
                  <a:pt x="3544" y="6273"/>
                  <a:pt x="3786" y="6073"/>
                </a:cubicBezTo>
                <a:cubicBezTo>
                  <a:pt x="4026" y="5873"/>
                  <a:pt x="4264" y="5682"/>
                  <a:pt x="4497" y="5499"/>
                </a:cubicBezTo>
                <a:lnTo>
                  <a:pt x="4497" y="5499"/>
                </a:lnTo>
                <a:cubicBezTo>
                  <a:pt x="4464" y="5832"/>
                  <a:pt x="4414" y="6148"/>
                  <a:pt x="4348" y="6447"/>
                </a:cubicBezTo>
                <a:cubicBezTo>
                  <a:pt x="4280" y="6748"/>
                  <a:pt x="4205" y="7014"/>
                  <a:pt x="4123" y="7247"/>
                </a:cubicBezTo>
                <a:cubicBezTo>
                  <a:pt x="4040" y="7565"/>
                  <a:pt x="3951" y="7850"/>
                  <a:pt x="3861" y="8109"/>
                </a:cubicBezTo>
                <a:cubicBezTo>
                  <a:pt x="3769" y="8368"/>
                  <a:pt x="3723" y="8638"/>
                  <a:pt x="3723" y="8921"/>
                </a:cubicBezTo>
                <a:cubicBezTo>
                  <a:pt x="3723" y="9305"/>
                  <a:pt x="3819" y="9608"/>
                  <a:pt x="4010" y="9834"/>
                </a:cubicBezTo>
                <a:cubicBezTo>
                  <a:pt x="4202" y="10058"/>
                  <a:pt x="4465" y="10171"/>
                  <a:pt x="4798" y="10171"/>
                </a:cubicBezTo>
                <a:cubicBezTo>
                  <a:pt x="5130" y="10171"/>
                  <a:pt x="5396" y="10058"/>
                  <a:pt x="5596" y="9834"/>
                </a:cubicBezTo>
                <a:cubicBezTo>
                  <a:pt x="5796" y="9608"/>
                  <a:pt x="5897" y="9305"/>
                  <a:pt x="5897" y="8921"/>
                </a:cubicBezTo>
                <a:cubicBezTo>
                  <a:pt x="5897" y="8638"/>
                  <a:pt x="5846" y="8368"/>
                  <a:pt x="5747" y="8109"/>
                </a:cubicBezTo>
                <a:cubicBezTo>
                  <a:pt x="5647" y="7850"/>
                  <a:pt x="5556" y="7563"/>
                  <a:pt x="5471" y="7247"/>
                </a:cubicBezTo>
                <a:cubicBezTo>
                  <a:pt x="5389" y="7031"/>
                  <a:pt x="5314" y="6772"/>
                  <a:pt x="5247" y="6473"/>
                </a:cubicBezTo>
                <a:cubicBezTo>
                  <a:pt x="5180" y="6172"/>
                  <a:pt x="5121" y="5856"/>
                  <a:pt x="5071" y="5523"/>
                </a:cubicBezTo>
                <a:lnTo>
                  <a:pt x="5071" y="5523"/>
                </a:lnTo>
                <a:cubicBezTo>
                  <a:pt x="5321" y="5739"/>
                  <a:pt x="5559" y="5956"/>
                  <a:pt x="5784" y="6172"/>
                </a:cubicBezTo>
                <a:cubicBezTo>
                  <a:pt x="6008" y="6390"/>
                  <a:pt x="6189" y="6589"/>
                  <a:pt x="6321" y="6772"/>
                </a:cubicBezTo>
                <a:cubicBezTo>
                  <a:pt x="6554" y="6972"/>
                  <a:pt x="6771" y="7177"/>
                  <a:pt x="6971" y="7384"/>
                </a:cubicBezTo>
                <a:cubicBezTo>
                  <a:pt x="7171" y="7593"/>
                  <a:pt x="7387" y="7772"/>
                  <a:pt x="7620" y="7923"/>
                </a:cubicBezTo>
                <a:cubicBezTo>
                  <a:pt x="7917" y="8074"/>
                  <a:pt x="8183" y="8150"/>
                  <a:pt x="8417" y="8150"/>
                </a:cubicBezTo>
                <a:cubicBezTo>
                  <a:pt x="8774" y="8150"/>
                  <a:pt x="9059" y="7974"/>
                  <a:pt x="9270" y="7622"/>
                </a:cubicBezTo>
                <a:cubicBezTo>
                  <a:pt x="9652" y="7023"/>
                  <a:pt x="9461" y="6515"/>
                  <a:pt x="8696" y="6097"/>
                </a:cubicBezTo>
                <a:cubicBezTo>
                  <a:pt x="8461" y="5965"/>
                  <a:pt x="8204" y="5865"/>
                  <a:pt x="7920" y="5798"/>
                </a:cubicBezTo>
                <a:cubicBezTo>
                  <a:pt x="7637" y="5732"/>
                  <a:pt x="7345" y="5656"/>
                  <a:pt x="7046" y="5574"/>
                </a:cubicBezTo>
                <a:cubicBezTo>
                  <a:pt x="6762" y="5539"/>
                  <a:pt x="6471" y="5486"/>
                  <a:pt x="6171" y="5411"/>
                </a:cubicBezTo>
                <a:cubicBezTo>
                  <a:pt x="5871" y="5336"/>
                  <a:pt x="5554" y="5232"/>
                  <a:pt x="5222" y="5099"/>
                </a:cubicBezTo>
                <a:cubicBezTo>
                  <a:pt x="5554" y="4965"/>
                  <a:pt x="5871" y="4849"/>
                  <a:pt x="6171" y="4748"/>
                </a:cubicBezTo>
                <a:cubicBezTo>
                  <a:pt x="6471" y="4649"/>
                  <a:pt x="6762" y="4583"/>
                  <a:pt x="7046" y="4548"/>
                </a:cubicBezTo>
                <a:cubicBezTo>
                  <a:pt x="7345" y="4465"/>
                  <a:pt x="7641" y="4395"/>
                  <a:pt x="7933" y="4336"/>
                </a:cubicBezTo>
                <a:cubicBezTo>
                  <a:pt x="8223" y="4277"/>
                  <a:pt x="8487" y="4183"/>
                  <a:pt x="8720" y="4049"/>
                </a:cubicBezTo>
                <a:cubicBezTo>
                  <a:pt x="9070" y="3865"/>
                  <a:pt x="9299" y="3637"/>
                  <a:pt x="9407" y="3362"/>
                </a:cubicBezTo>
                <a:cubicBezTo>
                  <a:pt x="9515" y="3086"/>
                  <a:pt x="9478" y="2808"/>
                  <a:pt x="9294" y="2526"/>
                </a:cubicBezTo>
                <a:cubicBezTo>
                  <a:pt x="9127" y="2241"/>
                  <a:pt x="8903" y="2071"/>
                  <a:pt x="8620" y="2013"/>
                </a:cubicBezTo>
                <a:cubicBezTo>
                  <a:pt x="8563" y="2001"/>
                  <a:pt x="8504" y="1995"/>
                  <a:pt x="8443" y="1995"/>
                </a:cubicBezTo>
                <a:cubicBezTo>
                  <a:pt x="8200" y="1995"/>
                  <a:pt x="7927" y="2088"/>
                  <a:pt x="7620" y="2274"/>
                </a:cubicBezTo>
                <a:cubicBezTo>
                  <a:pt x="7387" y="2425"/>
                  <a:pt x="7178" y="2596"/>
                  <a:pt x="6996" y="2787"/>
                </a:cubicBezTo>
                <a:cubicBezTo>
                  <a:pt x="6813" y="2978"/>
                  <a:pt x="6596" y="3175"/>
                  <a:pt x="6347" y="3374"/>
                </a:cubicBezTo>
                <a:cubicBezTo>
                  <a:pt x="6196" y="3574"/>
                  <a:pt x="6008" y="3783"/>
                  <a:pt x="5784" y="3999"/>
                </a:cubicBezTo>
                <a:cubicBezTo>
                  <a:pt x="5559" y="4216"/>
                  <a:pt x="5321" y="4423"/>
                  <a:pt x="5071" y="4623"/>
                </a:cubicBezTo>
                <a:cubicBezTo>
                  <a:pt x="5121" y="4291"/>
                  <a:pt x="5180" y="3974"/>
                  <a:pt x="5247" y="3674"/>
                </a:cubicBezTo>
                <a:cubicBezTo>
                  <a:pt x="5314" y="3374"/>
                  <a:pt x="5389" y="3124"/>
                  <a:pt x="5471" y="2924"/>
                </a:cubicBezTo>
                <a:cubicBezTo>
                  <a:pt x="5554" y="2608"/>
                  <a:pt x="5646" y="2321"/>
                  <a:pt x="5747" y="2062"/>
                </a:cubicBezTo>
                <a:cubicBezTo>
                  <a:pt x="5846" y="1804"/>
                  <a:pt x="5897" y="1533"/>
                  <a:pt x="5897" y="1250"/>
                </a:cubicBezTo>
                <a:cubicBezTo>
                  <a:pt x="5897" y="867"/>
                  <a:pt x="5796" y="563"/>
                  <a:pt x="5596" y="338"/>
                </a:cubicBezTo>
                <a:cubicBezTo>
                  <a:pt x="5396" y="113"/>
                  <a:pt x="5132" y="1"/>
                  <a:pt x="479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6" name="Google Shape;186;p22"/>
          <p:cNvGrpSpPr/>
          <p:nvPr/>
        </p:nvGrpSpPr>
        <p:grpSpPr>
          <a:xfrm rot="10800000">
            <a:off x="6238" y="0"/>
            <a:ext cx="757325" cy="2203225"/>
            <a:chOff x="4740125" y="687050"/>
            <a:chExt cx="757325" cy="2203225"/>
          </a:xfrm>
        </p:grpSpPr>
        <p:sp>
          <p:nvSpPr>
            <p:cNvPr id="187" name="Google Shape;187;p22"/>
            <p:cNvSpPr/>
            <p:nvPr/>
          </p:nvSpPr>
          <p:spPr>
            <a:xfrm>
              <a:off x="5468250" y="1028350"/>
              <a:ext cx="29200" cy="167000"/>
            </a:xfrm>
            <a:custGeom>
              <a:avLst/>
              <a:gdLst/>
              <a:ahLst/>
              <a:cxnLst/>
              <a:rect l="l" t="t" r="r" b="b"/>
              <a:pathLst>
                <a:path w="1168" h="6680" extrusionOk="0">
                  <a:moveTo>
                    <a:pt x="204" y="0"/>
                  </a:moveTo>
                  <a:cubicBezTo>
                    <a:pt x="136" y="17"/>
                    <a:pt x="68" y="33"/>
                    <a:pt x="1" y="50"/>
                  </a:cubicBezTo>
                  <a:cubicBezTo>
                    <a:pt x="480" y="2247"/>
                    <a:pt x="856" y="4457"/>
                    <a:pt x="1168" y="6680"/>
                  </a:cubicBezTo>
                  <a:lnTo>
                    <a:pt x="1168" y="3394"/>
                  </a:lnTo>
                  <a:cubicBezTo>
                    <a:pt x="1064" y="2898"/>
                    <a:pt x="954" y="2402"/>
                    <a:pt x="832" y="1910"/>
                  </a:cubicBezTo>
                  <a:cubicBezTo>
                    <a:pt x="671" y="1262"/>
                    <a:pt x="416" y="636"/>
                    <a:pt x="2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22"/>
            <p:cNvSpPr/>
            <p:nvPr/>
          </p:nvSpPr>
          <p:spPr>
            <a:xfrm>
              <a:off x="5314825" y="687050"/>
              <a:ext cx="182625" cy="879375"/>
            </a:xfrm>
            <a:custGeom>
              <a:avLst/>
              <a:gdLst/>
              <a:ahLst/>
              <a:cxnLst/>
              <a:rect l="l" t="t" r="r" b="b"/>
              <a:pathLst>
                <a:path w="7305" h="35175" extrusionOk="0">
                  <a:moveTo>
                    <a:pt x="1760" y="1"/>
                  </a:moveTo>
                  <a:cubicBezTo>
                    <a:pt x="1383" y="455"/>
                    <a:pt x="1441" y="938"/>
                    <a:pt x="1476" y="1426"/>
                  </a:cubicBezTo>
                  <a:cubicBezTo>
                    <a:pt x="1539" y="2298"/>
                    <a:pt x="1698" y="3186"/>
                    <a:pt x="1605" y="4043"/>
                  </a:cubicBezTo>
                  <a:cubicBezTo>
                    <a:pt x="1408" y="5843"/>
                    <a:pt x="1047" y="7625"/>
                    <a:pt x="801" y="9422"/>
                  </a:cubicBezTo>
                  <a:cubicBezTo>
                    <a:pt x="560" y="11181"/>
                    <a:pt x="187" y="12918"/>
                    <a:pt x="101" y="14708"/>
                  </a:cubicBezTo>
                  <a:cubicBezTo>
                    <a:pt x="1" y="16795"/>
                    <a:pt x="204" y="18849"/>
                    <a:pt x="536" y="20893"/>
                  </a:cubicBezTo>
                  <a:cubicBezTo>
                    <a:pt x="888" y="23052"/>
                    <a:pt x="1710" y="25072"/>
                    <a:pt x="2717" y="26995"/>
                  </a:cubicBezTo>
                  <a:cubicBezTo>
                    <a:pt x="3705" y="28885"/>
                    <a:pt x="4783" y="30731"/>
                    <a:pt x="5893" y="32552"/>
                  </a:cubicBezTo>
                  <a:cubicBezTo>
                    <a:pt x="6413" y="33406"/>
                    <a:pt x="6888" y="34276"/>
                    <a:pt x="7305" y="35174"/>
                  </a:cubicBezTo>
                  <a:lnTo>
                    <a:pt x="7305" y="33499"/>
                  </a:lnTo>
                  <a:cubicBezTo>
                    <a:pt x="6569" y="32194"/>
                    <a:pt x="5832" y="30887"/>
                    <a:pt x="5065" y="29600"/>
                  </a:cubicBezTo>
                  <a:cubicBezTo>
                    <a:pt x="3987" y="27789"/>
                    <a:pt x="3029" y="25914"/>
                    <a:pt x="2335" y="23933"/>
                  </a:cubicBezTo>
                  <a:cubicBezTo>
                    <a:pt x="1856" y="22568"/>
                    <a:pt x="1556" y="21123"/>
                    <a:pt x="1324" y="19691"/>
                  </a:cubicBezTo>
                  <a:cubicBezTo>
                    <a:pt x="835" y="16669"/>
                    <a:pt x="880" y="13636"/>
                    <a:pt x="1378" y="10608"/>
                  </a:cubicBezTo>
                  <a:cubicBezTo>
                    <a:pt x="1539" y="9623"/>
                    <a:pt x="1593" y="8620"/>
                    <a:pt x="1701" y="7626"/>
                  </a:cubicBezTo>
                  <a:cubicBezTo>
                    <a:pt x="1826" y="6470"/>
                    <a:pt x="1996" y="5318"/>
                    <a:pt x="2076" y="4159"/>
                  </a:cubicBezTo>
                  <a:cubicBezTo>
                    <a:pt x="2133" y="3321"/>
                    <a:pt x="2071" y="2474"/>
                    <a:pt x="2064" y="1632"/>
                  </a:cubicBezTo>
                  <a:cubicBezTo>
                    <a:pt x="2061" y="1345"/>
                    <a:pt x="2062" y="1058"/>
                    <a:pt x="2062" y="748"/>
                  </a:cubicBezTo>
                  <a:lnTo>
                    <a:pt x="2062" y="748"/>
                  </a:lnTo>
                  <a:cubicBezTo>
                    <a:pt x="3005" y="840"/>
                    <a:pt x="3632" y="1446"/>
                    <a:pt x="4270" y="1963"/>
                  </a:cubicBezTo>
                  <a:cubicBezTo>
                    <a:pt x="5389" y="2870"/>
                    <a:pt x="6386" y="3903"/>
                    <a:pt x="7305" y="5005"/>
                  </a:cubicBezTo>
                  <a:lnTo>
                    <a:pt x="7305" y="3852"/>
                  </a:lnTo>
                  <a:cubicBezTo>
                    <a:pt x="6590" y="3080"/>
                    <a:pt x="5832" y="2353"/>
                    <a:pt x="4977" y="1720"/>
                  </a:cubicBezTo>
                  <a:lnTo>
                    <a:pt x="4977" y="1718"/>
                  </a:lnTo>
                  <a:cubicBezTo>
                    <a:pt x="3987" y="984"/>
                    <a:pt x="2915" y="428"/>
                    <a:pt x="17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22"/>
            <p:cNvSpPr/>
            <p:nvPr/>
          </p:nvSpPr>
          <p:spPr>
            <a:xfrm>
              <a:off x="4740125" y="1567000"/>
              <a:ext cx="757325" cy="1323275"/>
            </a:xfrm>
            <a:custGeom>
              <a:avLst/>
              <a:gdLst/>
              <a:ahLst/>
              <a:cxnLst/>
              <a:rect l="l" t="t" r="r" b="b"/>
              <a:pathLst>
                <a:path w="30293" h="52931" extrusionOk="0">
                  <a:moveTo>
                    <a:pt x="14676" y="20208"/>
                  </a:moveTo>
                  <a:cubicBezTo>
                    <a:pt x="15300" y="21853"/>
                    <a:pt x="15898" y="23313"/>
                    <a:pt x="16399" y="24805"/>
                  </a:cubicBezTo>
                  <a:cubicBezTo>
                    <a:pt x="16601" y="25407"/>
                    <a:pt x="16613" y="26079"/>
                    <a:pt x="16665" y="26724"/>
                  </a:cubicBezTo>
                  <a:cubicBezTo>
                    <a:pt x="16859" y="29079"/>
                    <a:pt x="16554" y="31377"/>
                    <a:pt x="15822" y="33620"/>
                  </a:cubicBezTo>
                  <a:cubicBezTo>
                    <a:pt x="15632" y="34199"/>
                    <a:pt x="15461" y="34783"/>
                    <a:pt x="15237" y="35508"/>
                  </a:cubicBezTo>
                  <a:cubicBezTo>
                    <a:pt x="15095" y="35237"/>
                    <a:pt x="14984" y="35097"/>
                    <a:pt x="14945" y="34939"/>
                  </a:cubicBezTo>
                  <a:cubicBezTo>
                    <a:pt x="14578" y="33455"/>
                    <a:pt x="14492" y="31935"/>
                    <a:pt x="14396" y="30417"/>
                  </a:cubicBezTo>
                  <a:cubicBezTo>
                    <a:pt x="14345" y="29613"/>
                    <a:pt x="14301" y="28807"/>
                    <a:pt x="14222" y="28002"/>
                  </a:cubicBezTo>
                  <a:lnTo>
                    <a:pt x="14222" y="28002"/>
                  </a:lnTo>
                  <a:cubicBezTo>
                    <a:pt x="13742" y="30838"/>
                    <a:pt x="13930" y="33657"/>
                    <a:pt x="14611" y="36565"/>
                  </a:cubicBezTo>
                  <a:cubicBezTo>
                    <a:pt x="14143" y="36387"/>
                    <a:pt x="14080" y="36051"/>
                    <a:pt x="13978" y="35793"/>
                  </a:cubicBezTo>
                  <a:cubicBezTo>
                    <a:pt x="13270" y="34023"/>
                    <a:pt x="12531" y="32263"/>
                    <a:pt x="12390" y="30327"/>
                  </a:cubicBezTo>
                  <a:cubicBezTo>
                    <a:pt x="12321" y="29362"/>
                    <a:pt x="12149" y="28395"/>
                    <a:pt x="12173" y="27431"/>
                  </a:cubicBezTo>
                  <a:cubicBezTo>
                    <a:pt x="12228" y="25267"/>
                    <a:pt x="12804" y="23222"/>
                    <a:pt x="13852" y="21322"/>
                  </a:cubicBezTo>
                  <a:cubicBezTo>
                    <a:pt x="14052" y="20962"/>
                    <a:pt x="14343" y="20652"/>
                    <a:pt x="14676" y="20208"/>
                  </a:cubicBezTo>
                  <a:close/>
                  <a:moveTo>
                    <a:pt x="21760" y="0"/>
                  </a:moveTo>
                  <a:lnTo>
                    <a:pt x="21760" y="0"/>
                  </a:lnTo>
                  <a:cubicBezTo>
                    <a:pt x="21735" y="269"/>
                    <a:pt x="21713" y="543"/>
                    <a:pt x="21811" y="764"/>
                  </a:cubicBezTo>
                  <a:cubicBezTo>
                    <a:pt x="22217" y="1674"/>
                    <a:pt x="22631" y="2584"/>
                    <a:pt x="23095" y="3465"/>
                  </a:cubicBezTo>
                  <a:cubicBezTo>
                    <a:pt x="23563" y="4352"/>
                    <a:pt x="24135" y="5184"/>
                    <a:pt x="24592" y="6074"/>
                  </a:cubicBezTo>
                  <a:cubicBezTo>
                    <a:pt x="25714" y="8261"/>
                    <a:pt x="26411" y="10558"/>
                    <a:pt x="26419" y="13050"/>
                  </a:cubicBezTo>
                  <a:cubicBezTo>
                    <a:pt x="26425" y="14975"/>
                    <a:pt x="26231" y="16868"/>
                    <a:pt x="25766" y="18733"/>
                  </a:cubicBezTo>
                  <a:cubicBezTo>
                    <a:pt x="25492" y="19828"/>
                    <a:pt x="25180" y="20915"/>
                    <a:pt x="24847" y="21995"/>
                  </a:cubicBezTo>
                  <a:cubicBezTo>
                    <a:pt x="24775" y="22232"/>
                    <a:pt x="24760" y="22575"/>
                    <a:pt x="24399" y="22679"/>
                  </a:cubicBezTo>
                  <a:cubicBezTo>
                    <a:pt x="24422" y="22103"/>
                    <a:pt x="24486" y="21560"/>
                    <a:pt x="24455" y="21023"/>
                  </a:cubicBezTo>
                  <a:cubicBezTo>
                    <a:pt x="24363" y="19474"/>
                    <a:pt x="24216" y="17928"/>
                    <a:pt x="24123" y="16380"/>
                  </a:cubicBezTo>
                  <a:cubicBezTo>
                    <a:pt x="24002" y="14373"/>
                    <a:pt x="23759" y="12385"/>
                    <a:pt x="23365" y="10414"/>
                  </a:cubicBezTo>
                  <a:cubicBezTo>
                    <a:pt x="23237" y="9775"/>
                    <a:pt x="23079" y="9336"/>
                    <a:pt x="22786" y="8985"/>
                  </a:cubicBezTo>
                  <a:lnTo>
                    <a:pt x="22786" y="8985"/>
                  </a:lnTo>
                  <a:cubicBezTo>
                    <a:pt x="22796" y="9146"/>
                    <a:pt x="22802" y="9274"/>
                    <a:pt x="22814" y="9400"/>
                  </a:cubicBezTo>
                  <a:cubicBezTo>
                    <a:pt x="23047" y="11718"/>
                    <a:pt x="23300" y="14035"/>
                    <a:pt x="23506" y="16355"/>
                  </a:cubicBezTo>
                  <a:cubicBezTo>
                    <a:pt x="23628" y="17737"/>
                    <a:pt x="23679" y="19127"/>
                    <a:pt x="23750" y="20515"/>
                  </a:cubicBezTo>
                  <a:cubicBezTo>
                    <a:pt x="23757" y="20676"/>
                    <a:pt x="23686" y="20841"/>
                    <a:pt x="23613" y="21190"/>
                  </a:cubicBezTo>
                  <a:cubicBezTo>
                    <a:pt x="23292" y="19992"/>
                    <a:pt x="23088" y="18974"/>
                    <a:pt x="22745" y="18005"/>
                  </a:cubicBezTo>
                  <a:cubicBezTo>
                    <a:pt x="22250" y="16607"/>
                    <a:pt x="21572" y="15271"/>
                    <a:pt x="21121" y="13862"/>
                  </a:cubicBezTo>
                  <a:cubicBezTo>
                    <a:pt x="20531" y="12019"/>
                    <a:pt x="19817" y="10196"/>
                    <a:pt x="19629" y="8246"/>
                  </a:cubicBezTo>
                  <a:cubicBezTo>
                    <a:pt x="19494" y="6834"/>
                    <a:pt x="19395" y="5421"/>
                    <a:pt x="19798" y="4023"/>
                  </a:cubicBezTo>
                  <a:cubicBezTo>
                    <a:pt x="19956" y="3477"/>
                    <a:pt x="20019" y="2903"/>
                    <a:pt x="20124" y="2342"/>
                  </a:cubicBezTo>
                  <a:lnTo>
                    <a:pt x="20124" y="2342"/>
                  </a:lnTo>
                  <a:cubicBezTo>
                    <a:pt x="19894" y="2596"/>
                    <a:pt x="19682" y="2879"/>
                    <a:pt x="19592" y="3196"/>
                  </a:cubicBezTo>
                  <a:cubicBezTo>
                    <a:pt x="19356" y="4033"/>
                    <a:pt x="19159" y="4883"/>
                    <a:pt x="18971" y="5733"/>
                  </a:cubicBezTo>
                  <a:cubicBezTo>
                    <a:pt x="18659" y="7151"/>
                    <a:pt x="18816" y="8593"/>
                    <a:pt x="19107" y="9963"/>
                  </a:cubicBezTo>
                  <a:cubicBezTo>
                    <a:pt x="19571" y="12139"/>
                    <a:pt x="20384" y="14226"/>
                    <a:pt x="21294" y="16265"/>
                  </a:cubicBezTo>
                  <a:cubicBezTo>
                    <a:pt x="21912" y="17652"/>
                    <a:pt x="22414" y="19071"/>
                    <a:pt x="22789" y="20556"/>
                  </a:cubicBezTo>
                  <a:cubicBezTo>
                    <a:pt x="23261" y="22422"/>
                    <a:pt x="23207" y="24270"/>
                    <a:pt x="22959" y="26136"/>
                  </a:cubicBezTo>
                  <a:cubicBezTo>
                    <a:pt x="22849" y="26969"/>
                    <a:pt x="22616" y="27777"/>
                    <a:pt x="22107" y="28481"/>
                  </a:cubicBezTo>
                  <a:cubicBezTo>
                    <a:pt x="21163" y="29784"/>
                    <a:pt x="20244" y="31108"/>
                    <a:pt x="19295" y="32407"/>
                  </a:cubicBezTo>
                  <a:cubicBezTo>
                    <a:pt x="18644" y="33297"/>
                    <a:pt x="17962" y="34163"/>
                    <a:pt x="17288" y="35036"/>
                  </a:cubicBezTo>
                  <a:cubicBezTo>
                    <a:pt x="16758" y="35723"/>
                    <a:pt x="16223" y="36405"/>
                    <a:pt x="15680" y="37081"/>
                  </a:cubicBezTo>
                  <a:cubicBezTo>
                    <a:pt x="15635" y="37138"/>
                    <a:pt x="15513" y="37132"/>
                    <a:pt x="15292" y="37190"/>
                  </a:cubicBezTo>
                  <a:cubicBezTo>
                    <a:pt x="15495" y="36568"/>
                    <a:pt x="15668" y="36030"/>
                    <a:pt x="15844" y="35494"/>
                  </a:cubicBezTo>
                  <a:cubicBezTo>
                    <a:pt x="16462" y="33619"/>
                    <a:pt x="17145" y="31763"/>
                    <a:pt x="17346" y="29777"/>
                  </a:cubicBezTo>
                  <a:cubicBezTo>
                    <a:pt x="17593" y="27341"/>
                    <a:pt x="17342" y="24983"/>
                    <a:pt x="16152" y="22804"/>
                  </a:cubicBezTo>
                  <a:cubicBezTo>
                    <a:pt x="15694" y="21963"/>
                    <a:pt x="15384" y="21101"/>
                    <a:pt x="15265" y="20157"/>
                  </a:cubicBezTo>
                  <a:cubicBezTo>
                    <a:pt x="15237" y="19922"/>
                    <a:pt x="15127" y="19698"/>
                    <a:pt x="15010" y="19325"/>
                  </a:cubicBezTo>
                  <a:cubicBezTo>
                    <a:pt x="14688" y="19601"/>
                    <a:pt x="14434" y="19750"/>
                    <a:pt x="14273" y="19968"/>
                  </a:cubicBezTo>
                  <a:cubicBezTo>
                    <a:pt x="13867" y="20510"/>
                    <a:pt x="13471" y="21065"/>
                    <a:pt x="13131" y="21652"/>
                  </a:cubicBezTo>
                  <a:cubicBezTo>
                    <a:pt x="12211" y="23238"/>
                    <a:pt x="11602" y="24953"/>
                    <a:pt x="11399" y="26771"/>
                  </a:cubicBezTo>
                  <a:cubicBezTo>
                    <a:pt x="11178" y="28757"/>
                    <a:pt x="11486" y="30732"/>
                    <a:pt x="12035" y="32629"/>
                  </a:cubicBezTo>
                  <a:cubicBezTo>
                    <a:pt x="12543" y="34392"/>
                    <a:pt x="13253" y="36102"/>
                    <a:pt x="14181" y="37699"/>
                  </a:cubicBezTo>
                  <a:cubicBezTo>
                    <a:pt x="14428" y="38121"/>
                    <a:pt x="14382" y="38512"/>
                    <a:pt x="14173" y="38896"/>
                  </a:cubicBezTo>
                  <a:cubicBezTo>
                    <a:pt x="14035" y="39150"/>
                    <a:pt x="13834" y="39369"/>
                    <a:pt x="13646" y="39593"/>
                  </a:cubicBezTo>
                  <a:cubicBezTo>
                    <a:pt x="12091" y="41455"/>
                    <a:pt x="10506" y="43293"/>
                    <a:pt x="8982" y="45180"/>
                  </a:cubicBezTo>
                  <a:cubicBezTo>
                    <a:pt x="7423" y="47112"/>
                    <a:pt x="5924" y="49097"/>
                    <a:pt x="4390" y="51052"/>
                  </a:cubicBezTo>
                  <a:cubicBezTo>
                    <a:pt x="4136" y="51377"/>
                    <a:pt x="3838" y="51670"/>
                    <a:pt x="3560" y="51977"/>
                  </a:cubicBezTo>
                  <a:cubicBezTo>
                    <a:pt x="3710" y="51344"/>
                    <a:pt x="3958" y="50789"/>
                    <a:pt x="4182" y="50227"/>
                  </a:cubicBezTo>
                  <a:cubicBezTo>
                    <a:pt x="4779" y="48724"/>
                    <a:pt x="5295" y="47186"/>
                    <a:pt x="5975" y="45724"/>
                  </a:cubicBezTo>
                  <a:cubicBezTo>
                    <a:pt x="7151" y="43195"/>
                    <a:pt x="7256" y="40622"/>
                    <a:pt x="6563" y="37971"/>
                  </a:cubicBezTo>
                  <a:cubicBezTo>
                    <a:pt x="6473" y="37627"/>
                    <a:pt x="6408" y="37270"/>
                    <a:pt x="6268" y="36947"/>
                  </a:cubicBezTo>
                  <a:cubicBezTo>
                    <a:pt x="5709" y="35660"/>
                    <a:pt x="5130" y="34381"/>
                    <a:pt x="4868" y="32745"/>
                  </a:cubicBezTo>
                  <a:cubicBezTo>
                    <a:pt x="4736" y="33130"/>
                    <a:pt x="4611" y="33309"/>
                    <a:pt x="4632" y="33467"/>
                  </a:cubicBezTo>
                  <a:cubicBezTo>
                    <a:pt x="4700" y="33977"/>
                    <a:pt x="4823" y="34481"/>
                    <a:pt x="4924" y="34986"/>
                  </a:cubicBezTo>
                  <a:cubicBezTo>
                    <a:pt x="5169" y="36223"/>
                    <a:pt x="5945" y="37297"/>
                    <a:pt x="6024" y="38587"/>
                  </a:cubicBezTo>
                  <a:cubicBezTo>
                    <a:pt x="6045" y="38942"/>
                    <a:pt x="6091" y="39297"/>
                    <a:pt x="6152" y="39646"/>
                  </a:cubicBezTo>
                  <a:cubicBezTo>
                    <a:pt x="6473" y="41482"/>
                    <a:pt x="6166" y="43260"/>
                    <a:pt x="5570" y="44982"/>
                  </a:cubicBezTo>
                  <a:cubicBezTo>
                    <a:pt x="4967" y="46723"/>
                    <a:pt x="4250" y="48424"/>
                    <a:pt x="3596" y="50146"/>
                  </a:cubicBezTo>
                  <a:cubicBezTo>
                    <a:pt x="3466" y="50487"/>
                    <a:pt x="3343" y="50819"/>
                    <a:pt x="2994" y="51254"/>
                  </a:cubicBezTo>
                  <a:cubicBezTo>
                    <a:pt x="3241" y="48102"/>
                    <a:pt x="3734" y="45148"/>
                    <a:pt x="3291" y="42169"/>
                  </a:cubicBezTo>
                  <a:lnTo>
                    <a:pt x="3291" y="42169"/>
                  </a:lnTo>
                  <a:cubicBezTo>
                    <a:pt x="3166" y="42890"/>
                    <a:pt x="3133" y="43613"/>
                    <a:pt x="3097" y="44336"/>
                  </a:cubicBezTo>
                  <a:cubicBezTo>
                    <a:pt x="3059" y="45079"/>
                    <a:pt x="3127" y="45849"/>
                    <a:pt x="2948" y="46556"/>
                  </a:cubicBezTo>
                  <a:cubicBezTo>
                    <a:pt x="2770" y="47249"/>
                    <a:pt x="3003" y="48024"/>
                    <a:pt x="2513" y="48750"/>
                  </a:cubicBezTo>
                  <a:cubicBezTo>
                    <a:pt x="2194" y="47302"/>
                    <a:pt x="1943" y="45939"/>
                    <a:pt x="1590" y="44604"/>
                  </a:cubicBezTo>
                  <a:cubicBezTo>
                    <a:pt x="1071" y="42643"/>
                    <a:pt x="760" y="40666"/>
                    <a:pt x="1106" y="38652"/>
                  </a:cubicBezTo>
                  <a:cubicBezTo>
                    <a:pt x="1272" y="37676"/>
                    <a:pt x="1554" y="36700"/>
                    <a:pt x="1930" y="35783"/>
                  </a:cubicBezTo>
                  <a:cubicBezTo>
                    <a:pt x="2382" y="34681"/>
                    <a:pt x="2973" y="33631"/>
                    <a:pt x="3889" y="32814"/>
                  </a:cubicBezTo>
                  <a:cubicBezTo>
                    <a:pt x="3994" y="32721"/>
                    <a:pt x="4057" y="32581"/>
                    <a:pt x="4253" y="32302"/>
                  </a:cubicBezTo>
                  <a:lnTo>
                    <a:pt x="4253" y="32302"/>
                  </a:lnTo>
                  <a:cubicBezTo>
                    <a:pt x="2872" y="33035"/>
                    <a:pt x="2197" y="34159"/>
                    <a:pt x="1576" y="35255"/>
                  </a:cubicBezTo>
                  <a:cubicBezTo>
                    <a:pt x="357" y="37408"/>
                    <a:pt x="0" y="39771"/>
                    <a:pt x="421" y="42203"/>
                  </a:cubicBezTo>
                  <a:cubicBezTo>
                    <a:pt x="748" y="44084"/>
                    <a:pt x="1178" y="45950"/>
                    <a:pt x="1642" y="47803"/>
                  </a:cubicBezTo>
                  <a:cubicBezTo>
                    <a:pt x="2035" y="49365"/>
                    <a:pt x="2133" y="50941"/>
                    <a:pt x="2057" y="52531"/>
                  </a:cubicBezTo>
                  <a:cubicBezTo>
                    <a:pt x="2051" y="52664"/>
                    <a:pt x="2035" y="52797"/>
                    <a:pt x="2023" y="52931"/>
                  </a:cubicBezTo>
                  <a:lnTo>
                    <a:pt x="4426" y="52931"/>
                  </a:lnTo>
                  <a:cubicBezTo>
                    <a:pt x="4745" y="52664"/>
                    <a:pt x="5059" y="52388"/>
                    <a:pt x="5406" y="52164"/>
                  </a:cubicBezTo>
                  <a:cubicBezTo>
                    <a:pt x="7429" y="50860"/>
                    <a:pt x="9606" y="49870"/>
                    <a:pt x="11865" y="49051"/>
                  </a:cubicBezTo>
                  <a:cubicBezTo>
                    <a:pt x="13140" y="48589"/>
                    <a:pt x="14419" y="48135"/>
                    <a:pt x="15688" y="47657"/>
                  </a:cubicBezTo>
                  <a:cubicBezTo>
                    <a:pt x="16047" y="47521"/>
                    <a:pt x="16378" y="47311"/>
                    <a:pt x="16777" y="47108"/>
                  </a:cubicBezTo>
                  <a:cubicBezTo>
                    <a:pt x="16649" y="47045"/>
                    <a:pt x="16532" y="47020"/>
                    <a:pt x="16423" y="47020"/>
                  </a:cubicBezTo>
                  <a:cubicBezTo>
                    <a:pt x="16049" y="47020"/>
                    <a:pt x="15762" y="47313"/>
                    <a:pt x="15431" y="47376"/>
                  </a:cubicBezTo>
                  <a:cubicBezTo>
                    <a:pt x="14960" y="47464"/>
                    <a:pt x="14506" y="47652"/>
                    <a:pt x="14043" y="47789"/>
                  </a:cubicBezTo>
                  <a:cubicBezTo>
                    <a:pt x="13579" y="47926"/>
                    <a:pt x="13110" y="48042"/>
                    <a:pt x="12649" y="48188"/>
                  </a:cubicBezTo>
                  <a:cubicBezTo>
                    <a:pt x="12220" y="48323"/>
                    <a:pt x="11800" y="48485"/>
                    <a:pt x="11376" y="48639"/>
                  </a:cubicBezTo>
                  <a:cubicBezTo>
                    <a:pt x="10919" y="48804"/>
                    <a:pt x="10461" y="48965"/>
                    <a:pt x="10008" y="49141"/>
                  </a:cubicBezTo>
                  <a:cubicBezTo>
                    <a:pt x="9563" y="49315"/>
                    <a:pt x="9125" y="49505"/>
                    <a:pt x="8587" y="49729"/>
                  </a:cubicBezTo>
                  <a:cubicBezTo>
                    <a:pt x="9889" y="48252"/>
                    <a:pt x="15283" y="45174"/>
                    <a:pt x="18261" y="44124"/>
                  </a:cubicBezTo>
                  <a:cubicBezTo>
                    <a:pt x="20711" y="43261"/>
                    <a:pt x="25809" y="42287"/>
                    <a:pt x="28214" y="42287"/>
                  </a:cubicBezTo>
                  <a:cubicBezTo>
                    <a:pt x="28694" y="42287"/>
                    <a:pt x="29066" y="42326"/>
                    <a:pt x="29290" y="42412"/>
                  </a:cubicBezTo>
                  <a:cubicBezTo>
                    <a:pt x="29256" y="42493"/>
                    <a:pt x="29247" y="42610"/>
                    <a:pt x="29187" y="42651"/>
                  </a:cubicBezTo>
                  <a:cubicBezTo>
                    <a:pt x="28231" y="43293"/>
                    <a:pt x="27568" y="44216"/>
                    <a:pt x="26834" y="45075"/>
                  </a:cubicBezTo>
                  <a:cubicBezTo>
                    <a:pt x="26184" y="45836"/>
                    <a:pt x="25532" y="46606"/>
                    <a:pt x="24790" y="47273"/>
                  </a:cubicBezTo>
                  <a:cubicBezTo>
                    <a:pt x="23053" y="48836"/>
                    <a:pt x="20960" y="49621"/>
                    <a:pt x="18661" y="49934"/>
                  </a:cubicBezTo>
                  <a:cubicBezTo>
                    <a:pt x="15909" y="50306"/>
                    <a:pt x="13158" y="50694"/>
                    <a:pt x="10414" y="51120"/>
                  </a:cubicBezTo>
                  <a:cubicBezTo>
                    <a:pt x="8531" y="51413"/>
                    <a:pt x="6764" y="52082"/>
                    <a:pt x="5064" y="52931"/>
                  </a:cubicBezTo>
                  <a:lnTo>
                    <a:pt x="6250" y="52931"/>
                  </a:lnTo>
                  <a:cubicBezTo>
                    <a:pt x="6276" y="52923"/>
                    <a:pt x="6298" y="52913"/>
                    <a:pt x="6322" y="52903"/>
                  </a:cubicBezTo>
                  <a:cubicBezTo>
                    <a:pt x="8970" y="51982"/>
                    <a:pt x="11719" y="51595"/>
                    <a:pt x="14482" y="51257"/>
                  </a:cubicBezTo>
                  <a:cubicBezTo>
                    <a:pt x="16116" y="51058"/>
                    <a:pt x="17771" y="50949"/>
                    <a:pt x="19384" y="50630"/>
                  </a:cubicBezTo>
                  <a:cubicBezTo>
                    <a:pt x="22515" y="50013"/>
                    <a:pt x="25108" y="48472"/>
                    <a:pt x="27037" y="45866"/>
                  </a:cubicBezTo>
                  <a:cubicBezTo>
                    <a:pt x="27804" y="44828"/>
                    <a:pt x="28676" y="43869"/>
                    <a:pt x="29515" y="42885"/>
                  </a:cubicBezTo>
                  <a:cubicBezTo>
                    <a:pt x="29723" y="42642"/>
                    <a:pt x="29981" y="42439"/>
                    <a:pt x="30293" y="42151"/>
                  </a:cubicBezTo>
                  <a:lnTo>
                    <a:pt x="30293" y="42117"/>
                  </a:lnTo>
                  <a:cubicBezTo>
                    <a:pt x="30046" y="42018"/>
                    <a:pt x="29908" y="41942"/>
                    <a:pt x="29768" y="41915"/>
                  </a:cubicBezTo>
                  <a:cubicBezTo>
                    <a:pt x="29188" y="41799"/>
                    <a:pt x="28606" y="41748"/>
                    <a:pt x="28023" y="41748"/>
                  </a:cubicBezTo>
                  <a:cubicBezTo>
                    <a:pt x="27542" y="41748"/>
                    <a:pt x="27060" y="41783"/>
                    <a:pt x="26580" y="41845"/>
                  </a:cubicBezTo>
                  <a:cubicBezTo>
                    <a:pt x="25136" y="42030"/>
                    <a:pt x="23700" y="42236"/>
                    <a:pt x="22270" y="42533"/>
                  </a:cubicBezTo>
                  <a:cubicBezTo>
                    <a:pt x="20519" y="42899"/>
                    <a:pt x="18802" y="43329"/>
                    <a:pt x="17160" y="44033"/>
                  </a:cubicBezTo>
                  <a:cubicBezTo>
                    <a:pt x="16386" y="44363"/>
                    <a:pt x="15623" y="44720"/>
                    <a:pt x="14870" y="45093"/>
                  </a:cubicBezTo>
                  <a:cubicBezTo>
                    <a:pt x="12555" y="46242"/>
                    <a:pt x="10360" y="47589"/>
                    <a:pt x="8292" y="49137"/>
                  </a:cubicBezTo>
                  <a:cubicBezTo>
                    <a:pt x="6970" y="50126"/>
                    <a:pt x="5688" y="51165"/>
                    <a:pt x="4382" y="52177"/>
                  </a:cubicBezTo>
                  <a:cubicBezTo>
                    <a:pt x="4248" y="52281"/>
                    <a:pt x="4088" y="52350"/>
                    <a:pt x="3939" y="52436"/>
                  </a:cubicBezTo>
                  <a:cubicBezTo>
                    <a:pt x="3927" y="52198"/>
                    <a:pt x="3996" y="52061"/>
                    <a:pt x="4091" y="51944"/>
                  </a:cubicBezTo>
                  <a:cubicBezTo>
                    <a:pt x="5731" y="49900"/>
                    <a:pt x="7349" y="47837"/>
                    <a:pt x="9026" y="45821"/>
                  </a:cubicBezTo>
                  <a:cubicBezTo>
                    <a:pt x="10952" y="43505"/>
                    <a:pt x="12912" y="41218"/>
                    <a:pt x="14897" y="38951"/>
                  </a:cubicBezTo>
                  <a:cubicBezTo>
                    <a:pt x="15360" y="38424"/>
                    <a:pt x="15940" y="37968"/>
                    <a:pt x="16542" y="37601"/>
                  </a:cubicBezTo>
                  <a:cubicBezTo>
                    <a:pt x="18325" y="36512"/>
                    <a:pt x="20301" y="35861"/>
                    <a:pt x="22310" y="35356"/>
                  </a:cubicBezTo>
                  <a:cubicBezTo>
                    <a:pt x="24471" y="34813"/>
                    <a:pt x="26664" y="34396"/>
                    <a:pt x="28846" y="33936"/>
                  </a:cubicBezTo>
                  <a:cubicBezTo>
                    <a:pt x="29330" y="33834"/>
                    <a:pt x="29813" y="33723"/>
                    <a:pt x="30293" y="33605"/>
                  </a:cubicBezTo>
                  <a:lnTo>
                    <a:pt x="30293" y="32723"/>
                  </a:lnTo>
                  <a:cubicBezTo>
                    <a:pt x="28819" y="33094"/>
                    <a:pt x="27329" y="33402"/>
                    <a:pt x="25844" y="33724"/>
                  </a:cubicBezTo>
                  <a:cubicBezTo>
                    <a:pt x="23468" y="34242"/>
                    <a:pt x="21131" y="34860"/>
                    <a:pt x="18883" y="35795"/>
                  </a:cubicBezTo>
                  <a:cubicBezTo>
                    <a:pt x="18629" y="35902"/>
                    <a:pt x="18357" y="35966"/>
                    <a:pt x="18092" y="36051"/>
                  </a:cubicBezTo>
                  <a:cubicBezTo>
                    <a:pt x="18635" y="35553"/>
                    <a:pt x="19187" y="35097"/>
                    <a:pt x="19799" y="34751"/>
                  </a:cubicBezTo>
                  <a:cubicBezTo>
                    <a:pt x="21064" y="34037"/>
                    <a:pt x="22363" y="33386"/>
                    <a:pt x="23644" y="32703"/>
                  </a:cubicBezTo>
                  <a:cubicBezTo>
                    <a:pt x="25505" y="31714"/>
                    <a:pt x="27462" y="30960"/>
                    <a:pt x="29432" y="30225"/>
                  </a:cubicBezTo>
                  <a:cubicBezTo>
                    <a:pt x="29723" y="30117"/>
                    <a:pt x="30005" y="29990"/>
                    <a:pt x="30293" y="29873"/>
                  </a:cubicBezTo>
                  <a:lnTo>
                    <a:pt x="30293" y="29435"/>
                  </a:lnTo>
                  <a:cubicBezTo>
                    <a:pt x="30004" y="29565"/>
                    <a:pt x="29717" y="29699"/>
                    <a:pt x="29422" y="29816"/>
                  </a:cubicBezTo>
                  <a:cubicBezTo>
                    <a:pt x="27864" y="30435"/>
                    <a:pt x="26268" y="30974"/>
                    <a:pt x="24750" y="31679"/>
                  </a:cubicBezTo>
                  <a:cubicBezTo>
                    <a:pt x="23259" y="32372"/>
                    <a:pt x="21853" y="33246"/>
                    <a:pt x="20393" y="34008"/>
                  </a:cubicBezTo>
                  <a:cubicBezTo>
                    <a:pt x="20265" y="34076"/>
                    <a:pt x="20105" y="34084"/>
                    <a:pt x="19937" y="34084"/>
                  </a:cubicBezTo>
                  <a:cubicBezTo>
                    <a:pt x="19885" y="34084"/>
                    <a:pt x="19833" y="34083"/>
                    <a:pt x="19780" y="34083"/>
                  </a:cubicBezTo>
                  <a:cubicBezTo>
                    <a:pt x="19713" y="34083"/>
                    <a:pt x="19645" y="34084"/>
                    <a:pt x="19578" y="34090"/>
                  </a:cubicBezTo>
                  <a:cubicBezTo>
                    <a:pt x="19131" y="34417"/>
                    <a:pt x="18652" y="34768"/>
                    <a:pt x="18172" y="35120"/>
                  </a:cubicBezTo>
                  <a:cubicBezTo>
                    <a:pt x="18177" y="34798"/>
                    <a:pt x="18298" y="34590"/>
                    <a:pt x="18443" y="34399"/>
                  </a:cubicBezTo>
                  <a:cubicBezTo>
                    <a:pt x="19703" y="32717"/>
                    <a:pt x="21037" y="31085"/>
                    <a:pt x="22210" y="29344"/>
                  </a:cubicBezTo>
                  <a:cubicBezTo>
                    <a:pt x="23420" y="27547"/>
                    <a:pt x="24506" y="25664"/>
                    <a:pt x="25590" y="23786"/>
                  </a:cubicBezTo>
                  <a:cubicBezTo>
                    <a:pt x="26805" y="21682"/>
                    <a:pt x="27871" y="19503"/>
                    <a:pt x="28616" y="17180"/>
                  </a:cubicBezTo>
                  <a:cubicBezTo>
                    <a:pt x="28760" y="16728"/>
                    <a:pt x="29072" y="16378"/>
                    <a:pt x="29508" y="16198"/>
                  </a:cubicBezTo>
                  <a:cubicBezTo>
                    <a:pt x="29768" y="16091"/>
                    <a:pt x="30029" y="15987"/>
                    <a:pt x="30293" y="15885"/>
                  </a:cubicBezTo>
                  <a:lnTo>
                    <a:pt x="30293" y="14187"/>
                  </a:lnTo>
                  <a:cubicBezTo>
                    <a:pt x="30126" y="14389"/>
                    <a:pt x="29951" y="14584"/>
                    <a:pt x="29792" y="14793"/>
                  </a:cubicBezTo>
                  <a:cubicBezTo>
                    <a:pt x="29715" y="14895"/>
                    <a:pt x="29596" y="14966"/>
                    <a:pt x="29434" y="15103"/>
                  </a:cubicBezTo>
                  <a:cubicBezTo>
                    <a:pt x="29434" y="14925"/>
                    <a:pt x="29420" y="14862"/>
                    <a:pt x="29435" y="14807"/>
                  </a:cubicBezTo>
                  <a:cubicBezTo>
                    <a:pt x="29720" y="13755"/>
                    <a:pt x="30007" y="12704"/>
                    <a:pt x="30293" y="11653"/>
                  </a:cubicBezTo>
                  <a:lnTo>
                    <a:pt x="30293" y="9023"/>
                  </a:lnTo>
                  <a:cubicBezTo>
                    <a:pt x="29984" y="10351"/>
                    <a:pt x="29649" y="11671"/>
                    <a:pt x="29311" y="12992"/>
                  </a:cubicBezTo>
                  <a:cubicBezTo>
                    <a:pt x="29112" y="13772"/>
                    <a:pt x="28890" y="14551"/>
                    <a:pt x="28625" y="15312"/>
                  </a:cubicBezTo>
                  <a:cubicBezTo>
                    <a:pt x="28252" y="16380"/>
                    <a:pt x="27801" y="17419"/>
                    <a:pt x="27437" y="18488"/>
                  </a:cubicBezTo>
                  <a:cubicBezTo>
                    <a:pt x="26772" y="20444"/>
                    <a:pt x="25727" y="22207"/>
                    <a:pt x="24732" y="24004"/>
                  </a:cubicBezTo>
                  <a:cubicBezTo>
                    <a:pt x="24714" y="23801"/>
                    <a:pt x="24700" y="23590"/>
                    <a:pt x="24784" y="23432"/>
                  </a:cubicBezTo>
                  <a:cubicBezTo>
                    <a:pt x="25876" y="21375"/>
                    <a:pt x="26332" y="19124"/>
                    <a:pt x="26780" y="16876"/>
                  </a:cubicBezTo>
                  <a:cubicBezTo>
                    <a:pt x="26944" y="16055"/>
                    <a:pt x="26917" y="15198"/>
                    <a:pt x="27052" y="14369"/>
                  </a:cubicBezTo>
                  <a:cubicBezTo>
                    <a:pt x="27280" y="12966"/>
                    <a:pt x="27102" y="11578"/>
                    <a:pt x="26896" y="10208"/>
                  </a:cubicBezTo>
                  <a:cubicBezTo>
                    <a:pt x="26644" y="8524"/>
                    <a:pt x="25886" y="7002"/>
                    <a:pt x="25094" y="5509"/>
                  </a:cubicBezTo>
                  <a:cubicBezTo>
                    <a:pt x="24086" y="3614"/>
                    <a:pt x="22641" y="1987"/>
                    <a:pt x="217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22"/>
            <p:cNvSpPr/>
            <p:nvPr/>
          </p:nvSpPr>
          <p:spPr>
            <a:xfrm>
              <a:off x="5262650" y="2232950"/>
              <a:ext cx="234800" cy="160625"/>
            </a:xfrm>
            <a:custGeom>
              <a:avLst/>
              <a:gdLst/>
              <a:ahLst/>
              <a:cxnLst/>
              <a:rect l="l" t="t" r="r" b="b"/>
              <a:pathLst>
                <a:path w="9392" h="6425" extrusionOk="0">
                  <a:moveTo>
                    <a:pt x="9392" y="0"/>
                  </a:moveTo>
                  <a:cubicBezTo>
                    <a:pt x="7916" y="721"/>
                    <a:pt x="6479" y="1513"/>
                    <a:pt x="5121" y="2450"/>
                  </a:cubicBezTo>
                  <a:cubicBezTo>
                    <a:pt x="3554" y="3531"/>
                    <a:pt x="2032" y="4680"/>
                    <a:pt x="501" y="5816"/>
                  </a:cubicBezTo>
                  <a:cubicBezTo>
                    <a:pt x="297" y="5967"/>
                    <a:pt x="166" y="6219"/>
                    <a:pt x="0" y="6425"/>
                  </a:cubicBezTo>
                  <a:cubicBezTo>
                    <a:pt x="1265" y="5606"/>
                    <a:pt x="2485" y="4790"/>
                    <a:pt x="3640" y="3891"/>
                  </a:cubicBezTo>
                  <a:cubicBezTo>
                    <a:pt x="4841" y="2955"/>
                    <a:pt x="6160" y="2217"/>
                    <a:pt x="7468" y="1465"/>
                  </a:cubicBezTo>
                  <a:cubicBezTo>
                    <a:pt x="8095" y="1104"/>
                    <a:pt x="8739" y="770"/>
                    <a:pt x="9392" y="458"/>
                  </a:cubicBezTo>
                  <a:lnTo>
                    <a:pt x="93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bg>
      <p:bgPr>
        <a:solidFill>
          <a:schemeClr val="dk2"/>
        </a:solidFill>
        <a:effectLst/>
      </p:bgPr>
    </p:bg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4"/>
          <p:cNvSpPr txBox="1">
            <a:spLocks noGrp="1"/>
          </p:cNvSpPr>
          <p:nvPr>
            <p:ph type="title"/>
          </p:nvPr>
        </p:nvSpPr>
        <p:spPr>
          <a:xfrm>
            <a:off x="884375" y="566050"/>
            <a:ext cx="4524300" cy="11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8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36" name="Google Shape;236;p24"/>
          <p:cNvSpPr txBox="1">
            <a:spLocks noGrp="1"/>
          </p:cNvSpPr>
          <p:nvPr>
            <p:ph type="subTitle" idx="1"/>
          </p:nvPr>
        </p:nvSpPr>
        <p:spPr>
          <a:xfrm>
            <a:off x="884375" y="1750500"/>
            <a:ext cx="45243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237" name="Google Shape;237;p24"/>
          <p:cNvCxnSpPr/>
          <p:nvPr/>
        </p:nvCxnSpPr>
        <p:spPr>
          <a:xfrm>
            <a:off x="715100" y="4776750"/>
            <a:ext cx="84396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8" name="Google Shape;238;p24"/>
          <p:cNvSpPr/>
          <p:nvPr/>
        </p:nvSpPr>
        <p:spPr>
          <a:xfrm>
            <a:off x="264250" y="4649613"/>
            <a:ext cx="241300" cy="254275"/>
          </a:xfrm>
          <a:custGeom>
            <a:avLst/>
            <a:gdLst/>
            <a:ahLst/>
            <a:cxnLst/>
            <a:rect l="l" t="t" r="r" b="b"/>
            <a:pathLst>
              <a:path w="9652" h="10171" extrusionOk="0">
                <a:moveTo>
                  <a:pt x="4798" y="1"/>
                </a:moveTo>
                <a:cubicBezTo>
                  <a:pt x="4464" y="1"/>
                  <a:pt x="4202" y="113"/>
                  <a:pt x="4010" y="338"/>
                </a:cubicBezTo>
                <a:cubicBezTo>
                  <a:pt x="3819" y="563"/>
                  <a:pt x="3723" y="867"/>
                  <a:pt x="3723" y="1250"/>
                </a:cubicBezTo>
                <a:cubicBezTo>
                  <a:pt x="3723" y="1533"/>
                  <a:pt x="3768" y="1804"/>
                  <a:pt x="3859" y="2062"/>
                </a:cubicBezTo>
                <a:cubicBezTo>
                  <a:pt x="3951" y="2321"/>
                  <a:pt x="4040" y="2608"/>
                  <a:pt x="4123" y="2924"/>
                </a:cubicBezTo>
                <a:cubicBezTo>
                  <a:pt x="4205" y="3141"/>
                  <a:pt x="4280" y="3404"/>
                  <a:pt x="4348" y="3712"/>
                </a:cubicBezTo>
                <a:cubicBezTo>
                  <a:pt x="4414" y="4020"/>
                  <a:pt x="4464" y="4340"/>
                  <a:pt x="4497" y="4672"/>
                </a:cubicBezTo>
                <a:lnTo>
                  <a:pt x="4497" y="4672"/>
                </a:lnTo>
                <a:cubicBezTo>
                  <a:pt x="4248" y="4472"/>
                  <a:pt x="3997" y="4269"/>
                  <a:pt x="3748" y="4061"/>
                </a:cubicBezTo>
                <a:cubicBezTo>
                  <a:pt x="3498" y="3853"/>
                  <a:pt x="3306" y="3649"/>
                  <a:pt x="3174" y="3449"/>
                </a:cubicBezTo>
                <a:cubicBezTo>
                  <a:pt x="2941" y="3232"/>
                  <a:pt x="2732" y="3020"/>
                  <a:pt x="2550" y="2811"/>
                </a:cubicBezTo>
                <a:cubicBezTo>
                  <a:pt x="2365" y="2604"/>
                  <a:pt x="2150" y="2425"/>
                  <a:pt x="1898" y="2274"/>
                </a:cubicBezTo>
                <a:cubicBezTo>
                  <a:pt x="1624" y="2124"/>
                  <a:pt x="1370" y="2050"/>
                  <a:pt x="1137" y="2050"/>
                </a:cubicBezTo>
                <a:cubicBezTo>
                  <a:pt x="1060" y="2050"/>
                  <a:pt x="985" y="2058"/>
                  <a:pt x="912" y="2074"/>
                </a:cubicBezTo>
                <a:cubicBezTo>
                  <a:pt x="620" y="2142"/>
                  <a:pt x="383" y="2317"/>
                  <a:pt x="201" y="2599"/>
                </a:cubicBezTo>
                <a:cubicBezTo>
                  <a:pt x="34" y="2882"/>
                  <a:pt x="1" y="3157"/>
                  <a:pt x="100" y="3423"/>
                </a:cubicBezTo>
                <a:cubicBezTo>
                  <a:pt x="201" y="3691"/>
                  <a:pt x="441" y="3924"/>
                  <a:pt x="825" y="4124"/>
                </a:cubicBezTo>
                <a:cubicBezTo>
                  <a:pt x="1058" y="4256"/>
                  <a:pt x="1316" y="4344"/>
                  <a:pt x="1599" y="4386"/>
                </a:cubicBezTo>
                <a:cubicBezTo>
                  <a:pt x="1882" y="4428"/>
                  <a:pt x="2190" y="4491"/>
                  <a:pt x="2524" y="4574"/>
                </a:cubicBezTo>
                <a:cubicBezTo>
                  <a:pt x="2757" y="4623"/>
                  <a:pt x="3020" y="4689"/>
                  <a:pt x="3310" y="4774"/>
                </a:cubicBezTo>
                <a:cubicBezTo>
                  <a:pt x="3602" y="4856"/>
                  <a:pt x="3898" y="4965"/>
                  <a:pt x="4198" y="5099"/>
                </a:cubicBezTo>
                <a:cubicBezTo>
                  <a:pt x="3898" y="5198"/>
                  <a:pt x="3611" y="5285"/>
                  <a:pt x="3336" y="5360"/>
                </a:cubicBezTo>
                <a:cubicBezTo>
                  <a:pt x="3061" y="5435"/>
                  <a:pt x="2807" y="5490"/>
                  <a:pt x="2574" y="5523"/>
                </a:cubicBezTo>
                <a:cubicBezTo>
                  <a:pt x="2240" y="5607"/>
                  <a:pt x="1933" y="5673"/>
                  <a:pt x="1649" y="5723"/>
                </a:cubicBezTo>
                <a:cubicBezTo>
                  <a:pt x="1366" y="5774"/>
                  <a:pt x="1107" y="5865"/>
                  <a:pt x="874" y="5998"/>
                </a:cubicBezTo>
                <a:cubicBezTo>
                  <a:pt x="507" y="6198"/>
                  <a:pt x="274" y="6435"/>
                  <a:pt x="175" y="6711"/>
                </a:cubicBezTo>
                <a:cubicBezTo>
                  <a:pt x="74" y="6984"/>
                  <a:pt x="100" y="7256"/>
                  <a:pt x="250" y="7523"/>
                </a:cubicBezTo>
                <a:cubicBezTo>
                  <a:pt x="481" y="7874"/>
                  <a:pt x="779" y="8050"/>
                  <a:pt x="1144" y="8050"/>
                </a:cubicBezTo>
                <a:cubicBezTo>
                  <a:pt x="1383" y="8050"/>
                  <a:pt x="1652" y="7974"/>
                  <a:pt x="1950" y="7822"/>
                </a:cubicBezTo>
                <a:cubicBezTo>
                  <a:pt x="2199" y="7671"/>
                  <a:pt x="2416" y="7493"/>
                  <a:pt x="2598" y="7285"/>
                </a:cubicBezTo>
                <a:cubicBezTo>
                  <a:pt x="2781" y="7078"/>
                  <a:pt x="2990" y="6864"/>
                  <a:pt x="3223" y="6647"/>
                </a:cubicBezTo>
                <a:cubicBezTo>
                  <a:pt x="3356" y="6464"/>
                  <a:pt x="3544" y="6273"/>
                  <a:pt x="3786" y="6073"/>
                </a:cubicBezTo>
                <a:cubicBezTo>
                  <a:pt x="4026" y="5873"/>
                  <a:pt x="4264" y="5682"/>
                  <a:pt x="4497" y="5499"/>
                </a:cubicBezTo>
                <a:lnTo>
                  <a:pt x="4497" y="5499"/>
                </a:lnTo>
                <a:cubicBezTo>
                  <a:pt x="4464" y="5832"/>
                  <a:pt x="4414" y="6148"/>
                  <a:pt x="4348" y="6447"/>
                </a:cubicBezTo>
                <a:cubicBezTo>
                  <a:pt x="4280" y="6748"/>
                  <a:pt x="4205" y="7014"/>
                  <a:pt x="4123" y="7247"/>
                </a:cubicBezTo>
                <a:cubicBezTo>
                  <a:pt x="4040" y="7565"/>
                  <a:pt x="3951" y="7850"/>
                  <a:pt x="3861" y="8109"/>
                </a:cubicBezTo>
                <a:cubicBezTo>
                  <a:pt x="3769" y="8368"/>
                  <a:pt x="3723" y="8638"/>
                  <a:pt x="3723" y="8921"/>
                </a:cubicBezTo>
                <a:cubicBezTo>
                  <a:pt x="3723" y="9305"/>
                  <a:pt x="3819" y="9608"/>
                  <a:pt x="4010" y="9834"/>
                </a:cubicBezTo>
                <a:cubicBezTo>
                  <a:pt x="4202" y="10058"/>
                  <a:pt x="4465" y="10171"/>
                  <a:pt x="4798" y="10171"/>
                </a:cubicBezTo>
                <a:cubicBezTo>
                  <a:pt x="5130" y="10171"/>
                  <a:pt x="5396" y="10058"/>
                  <a:pt x="5596" y="9834"/>
                </a:cubicBezTo>
                <a:cubicBezTo>
                  <a:pt x="5796" y="9608"/>
                  <a:pt x="5897" y="9305"/>
                  <a:pt x="5897" y="8921"/>
                </a:cubicBezTo>
                <a:cubicBezTo>
                  <a:pt x="5897" y="8638"/>
                  <a:pt x="5846" y="8368"/>
                  <a:pt x="5747" y="8109"/>
                </a:cubicBezTo>
                <a:cubicBezTo>
                  <a:pt x="5647" y="7850"/>
                  <a:pt x="5556" y="7563"/>
                  <a:pt x="5471" y="7247"/>
                </a:cubicBezTo>
                <a:cubicBezTo>
                  <a:pt x="5389" y="7031"/>
                  <a:pt x="5314" y="6772"/>
                  <a:pt x="5247" y="6473"/>
                </a:cubicBezTo>
                <a:cubicBezTo>
                  <a:pt x="5180" y="6172"/>
                  <a:pt x="5121" y="5856"/>
                  <a:pt x="5071" y="5523"/>
                </a:cubicBezTo>
                <a:lnTo>
                  <a:pt x="5071" y="5523"/>
                </a:lnTo>
                <a:cubicBezTo>
                  <a:pt x="5321" y="5739"/>
                  <a:pt x="5559" y="5956"/>
                  <a:pt x="5784" y="6172"/>
                </a:cubicBezTo>
                <a:cubicBezTo>
                  <a:pt x="6008" y="6390"/>
                  <a:pt x="6189" y="6589"/>
                  <a:pt x="6321" y="6772"/>
                </a:cubicBezTo>
                <a:cubicBezTo>
                  <a:pt x="6554" y="6972"/>
                  <a:pt x="6771" y="7177"/>
                  <a:pt x="6971" y="7384"/>
                </a:cubicBezTo>
                <a:cubicBezTo>
                  <a:pt x="7171" y="7593"/>
                  <a:pt x="7387" y="7772"/>
                  <a:pt x="7620" y="7923"/>
                </a:cubicBezTo>
                <a:cubicBezTo>
                  <a:pt x="7917" y="8074"/>
                  <a:pt x="8183" y="8150"/>
                  <a:pt x="8417" y="8150"/>
                </a:cubicBezTo>
                <a:cubicBezTo>
                  <a:pt x="8774" y="8150"/>
                  <a:pt x="9059" y="7974"/>
                  <a:pt x="9270" y="7622"/>
                </a:cubicBezTo>
                <a:cubicBezTo>
                  <a:pt x="9652" y="7023"/>
                  <a:pt x="9461" y="6515"/>
                  <a:pt x="8696" y="6097"/>
                </a:cubicBezTo>
                <a:cubicBezTo>
                  <a:pt x="8461" y="5965"/>
                  <a:pt x="8204" y="5865"/>
                  <a:pt x="7920" y="5798"/>
                </a:cubicBezTo>
                <a:cubicBezTo>
                  <a:pt x="7637" y="5732"/>
                  <a:pt x="7345" y="5656"/>
                  <a:pt x="7046" y="5574"/>
                </a:cubicBezTo>
                <a:cubicBezTo>
                  <a:pt x="6762" y="5539"/>
                  <a:pt x="6471" y="5486"/>
                  <a:pt x="6171" y="5411"/>
                </a:cubicBezTo>
                <a:cubicBezTo>
                  <a:pt x="5871" y="5336"/>
                  <a:pt x="5554" y="5232"/>
                  <a:pt x="5222" y="5099"/>
                </a:cubicBezTo>
                <a:cubicBezTo>
                  <a:pt x="5554" y="4965"/>
                  <a:pt x="5871" y="4849"/>
                  <a:pt x="6171" y="4748"/>
                </a:cubicBezTo>
                <a:cubicBezTo>
                  <a:pt x="6471" y="4649"/>
                  <a:pt x="6762" y="4583"/>
                  <a:pt x="7046" y="4548"/>
                </a:cubicBezTo>
                <a:cubicBezTo>
                  <a:pt x="7345" y="4465"/>
                  <a:pt x="7641" y="4395"/>
                  <a:pt x="7933" y="4336"/>
                </a:cubicBezTo>
                <a:cubicBezTo>
                  <a:pt x="8223" y="4277"/>
                  <a:pt x="8487" y="4183"/>
                  <a:pt x="8720" y="4049"/>
                </a:cubicBezTo>
                <a:cubicBezTo>
                  <a:pt x="9070" y="3865"/>
                  <a:pt x="9299" y="3637"/>
                  <a:pt x="9407" y="3362"/>
                </a:cubicBezTo>
                <a:cubicBezTo>
                  <a:pt x="9515" y="3086"/>
                  <a:pt x="9478" y="2808"/>
                  <a:pt x="9294" y="2526"/>
                </a:cubicBezTo>
                <a:cubicBezTo>
                  <a:pt x="9127" y="2241"/>
                  <a:pt x="8903" y="2071"/>
                  <a:pt x="8620" y="2013"/>
                </a:cubicBezTo>
                <a:cubicBezTo>
                  <a:pt x="8563" y="2001"/>
                  <a:pt x="8504" y="1995"/>
                  <a:pt x="8443" y="1995"/>
                </a:cubicBezTo>
                <a:cubicBezTo>
                  <a:pt x="8200" y="1995"/>
                  <a:pt x="7927" y="2088"/>
                  <a:pt x="7620" y="2274"/>
                </a:cubicBezTo>
                <a:cubicBezTo>
                  <a:pt x="7387" y="2425"/>
                  <a:pt x="7178" y="2596"/>
                  <a:pt x="6996" y="2787"/>
                </a:cubicBezTo>
                <a:cubicBezTo>
                  <a:pt x="6813" y="2978"/>
                  <a:pt x="6596" y="3175"/>
                  <a:pt x="6347" y="3374"/>
                </a:cubicBezTo>
                <a:cubicBezTo>
                  <a:pt x="6196" y="3574"/>
                  <a:pt x="6008" y="3783"/>
                  <a:pt x="5784" y="3999"/>
                </a:cubicBezTo>
                <a:cubicBezTo>
                  <a:pt x="5559" y="4216"/>
                  <a:pt x="5321" y="4423"/>
                  <a:pt x="5071" y="4623"/>
                </a:cubicBezTo>
                <a:cubicBezTo>
                  <a:pt x="5121" y="4291"/>
                  <a:pt x="5180" y="3974"/>
                  <a:pt x="5247" y="3674"/>
                </a:cubicBezTo>
                <a:cubicBezTo>
                  <a:pt x="5314" y="3374"/>
                  <a:pt x="5389" y="3124"/>
                  <a:pt x="5471" y="2924"/>
                </a:cubicBezTo>
                <a:cubicBezTo>
                  <a:pt x="5554" y="2608"/>
                  <a:pt x="5646" y="2321"/>
                  <a:pt x="5747" y="2062"/>
                </a:cubicBezTo>
                <a:cubicBezTo>
                  <a:pt x="5846" y="1804"/>
                  <a:pt x="5897" y="1533"/>
                  <a:pt x="5897" y="1250"/>
                </a:cubicBezTo>
                <a:cubicBezTo>
                  <a:pt x="5897" y="867"/>
                  <a:pt x="5796" y="563"/>
                  <a:pt x="5596" y="338"/>
                </a:cubicBezTo>
                <a:cubicBezTo>
                  <a:pt x="5396" y="113"/>
                  <a:pt x="5132" y="1"/>
                  <a:pt x="479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24"/>
          <p:cNvSpPr txBox="1"/>
          <p:nvPr/>
        </p:nvSpPr>
        <p:spPr>
          <a:xfrm>
            <a:off x="715100" y="3665550"/>
            <a:ext cx="4089900" cy="7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Tenor Sans"/>
                <a:ea typeface="Tenor Sans"/>
                <a:cs typeface="Tenor Sans"/>
                <a:sym typeface="Tenor Sans"/>
              </a:rPr>
              <a:t>CREDITS:</a:t>
            </a:r>
            <a:r>
              <a:rPr lang="en" sz="1200">
                <a:solidFill>
                  <a:schemeClr val="lt1"/>
                </a:solidFill>
                <a:latin typeface="Tenor Sans"/>
                <a:ea typeface="Tenor Sans"/>
                <a:cs typeface="Tenor Sans"/>
                <a:sym typeface="Tenor Sans"/>
              </a:rPr>
              <a:t> This presentation template was created by </a:t>
            </a:r>
            <a:r>
              <a:rPr lang="en" sz="1200" b="1">
                <a:solidFill>
                  <a:schemeClr val="lt1"/>
                </a:solidFill>
                <a:uFill>
                  <a:noFill/>
                </a:uFill>
                <a:latin typeface="Tenor Sans"/>
                <a:ea typeface="Tenor Sans"/>
                <a:cs typeface="Tenor Sans"/>
                <a:sym typeface="Tenor San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lt1"/>
                </a:solidFill>
                <a:latin typeface="Tenor Sans"/>
                <a:ea typeface="Tenor Sans"/>
                <a:cs typeface="Tenor Sans"/>
                <a:sym typeface="Tenor Sans"/>
              </a:rPr>
              <a:t>, and includes icons by </a:t>
            </a:r>
            <a:r>
              <a:rPr lang="en" sz="1200" b="1">
                <a:solidFill>
                  <a:schemeClr val="lt1"/>
                </a:solidFill>
                <a:uFill>
                  <a:noFill/>
                </a:uFill>
                <a:latin typeface="Tenor Sans"/>
                <a:ea typeface="Tenor Sans"/>
                <a:cs typeface="Tenor Sans"/>
                <a:sym typeface="Tenor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lt1"/>
                </a:solidFill>
                <a:latin typeface="Tenor Sans"/>
                <a:ea typeface="Tenor Sans"/>
                <a:cs typeface="Tenor Sans"/>
                <a:sym typeface="Tenor Sans"/>
              </a:rPr>
              <a:t>, and infographics &amp; images by </a:t>
            </a:r>
            <a:r>
              <a:rPr lang="en" sz="1200" b="1">
                <a:solidFill>
                  <a:schemeClr val="lt1"/>
                </a:solidFill>
                <a:uFill>
                  <a:noFill/>
                </a:uFill>
                <a:latin typeface="Tenor Sans"/>
                <a:ea typeface="Tenor Sans"/>
                <a:cs typeface="Tenor Sans"/>
                <a:sym typeface="Tenor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chemeClr val="lt1"/>
                </a:solidFill>
                <a:latin typeface="Tenor Sans"/>
                <a:ea typeface="Tenor Sans"/>
                <a:cs typeface="Tenor Sans"/>
                <a:sym typeface="Tenor Sans"/>
              </a:rPr>
              <a:t> </a:t>
            </a:r>
            <a:endParaRPr sz="1200" b="1">
              <a:solidFill>
                <a:schemeClr val="lt1"/>
              </a:solidFill>
              <a:latin typeface="Tenor Sans"/>
              <a:ea typeface="Tenor Sans"/>
              <a:cs typeface="Tenor Sans"/>
              <a:sym typeface="Tenor Sans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1" name="Google Shape;241;p25"/>
          <p:cNvCxnSpPr/>
          <p:nvPr/>
        </p:nvCxnSpPr>
        <p:spPr>
          <a:xfrm>
            <a:off x="715100" y="4776750"/>
            <a:ext cx="8439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2" name="Google Shape;242;p25"/>
          <p:cNvSpPr/>
          <p:nvPr/>
        </p:nvSpPr>
        <p:spPr>
          <a:xfrm>
            <a:off x="264250" y="4649613"/>
            <a:ext cx="241300" cy="254275"/>
          </a:xfrm>
          <a:custGeom>
            <a:avLst/>
            <a:gdLst/>
            <a:ahLst/>
            <a:cxnLst/>
            <a:rect l="l" t="t" r="r" b="b"/>
            <a:pathLst>
              <a:path w="9652" h="10171" extrusionOk="0">
                <a:moveTo>
                  <a:pt x="4798" y="1"/>
                </a:moveTo>
                <a:cubicBezTo>
                  <a:pt x="4464" y="1"/>
                  <a:pt x="4202" y="113"/>
                  <a:pt x="4010" y="338"/>
                </a:cubicBezTo>
                <a:cubicBezTo>
                  <a:pt x="3819" y="563"/>
                  <a:pt x="3723" y="867"/>
                  <a:pt x="3723" y="1250"/>
                </a:cubicBezTo>
                <a:cubicBezTo>
                  <a:pt x="3723" y="1533"/>
                  <a:pt x="3768" y="1804"/>
                  <a:pt x="3859" y="2062"/>
                </a:cubicBezTo>
                <a:cubicBezTo>
                  <a:pt x="3951" y="2321"/>
                  <a:pt x="4040" y="2608"/>
                  <a:pt x="4123" y="2924"/>
                </a:cubicBezTo>
                <a:cubicBezTo>
                  <a:pt x="4205" y="3141"/>
                  <a:pt x="4280" y="3404"/>
                  <a:pt x="4348" y="3712"/>
                </a:cubicBezTo>
                <a:cubicBezTo>
                  <a:pt x="4414" y="4020"/>
                  <a:pt x="4464" y="4340"/>
                  <a:pt x="4497" y="4672"/>
                </a:cubicBezTo>
                <a:lnTo>
                  <a:pt x="4497" y="4672"/>
                </a:lnTo>
                <a:cubicBezTo>
                  <a:pt x="4248" y="4472"/>
                  <a:pt x="3997" y="4269"/>
                  <a:pt x="3748" y="4061"/>
                </a:cubicBezTo>
                <a:cubicBezTo>
                  <a:pt x="3498" y="3853"/>
                  <a:pt x="3306" y="3649"/>
                  <a:pt x="3174" y="3449"/>
                </a:cubicBezTo>
                <a:cubicBezTo>
                  <a:pt x="2941" y="3232"/>
                  <a:pt x="2732" y="3020"/>
                  <a:pt x="2550" y="2811"/>
                </a:cubicBezTo>
                <a:cubicBezTo>
                  <a:pt x="2365" y="2604"/>
                  <a:pt x="2150" y="2425"/>
                  <a:pt x="1898" y="2274"/>
                </a:cubicBezTo>
                <a:cubicBezTo>
                  <a:pt x="1624" y="2124"/>
                  <a:pt x="1370" y="2050"/>
                  <a:pt x="1137" y="2050"/>
                </a:cubicBezTo>
                <a:cubicBezTo>
                  <a:pt x="1060" y="2050"/>
                  <a:pt x="985" y="2058"/>
                  <a:pt x="912" y="2074"/>
                </a:cubicBezTo>
                <a:cubicBezTo>
                  <a:pt x="620" y="2142"/>
                  <a:pt x="383" y="2317"/>
                  <a:pt x="201" y="2599"/>
                </a:cubicBezTo>
                <a:cubicBezTo>
                  <a:pt x="34" y="2882"/>
                  <a:pt x="1" y="3157"/>
                  <a:pt x="100" y="3423"/>
                </a:cubicBezTo>
                <a:cubicBezTo>
                  <a:pt x="201" y="3691"/>
                  <a:pt x="441" y="3924"/>
                  <a:pt x="825" y="4124"/>
                </a:cubicBezTo>
                <a:cubicBezTo>
                  <a:pt x="1058" y="4256"/>
                  <a:pt x="1316" y="4344"/>
                  <a:pt x="1599" y="4386"/>
                </a:cubicBezTo>
                <a:cubicBezTo>
                  <a:pt x="1882" y="4428"/>
                  <a:pt x="2190" y="4491"/>
                  <a:pt x="2524" y="4574"/>
                </a:cubicBezTo>
                <a:cubicBezTo>
                  <a:pt x="2757" y="4623"/>
                  <a:pt x="3020" y="4689"/>
                  <a:pt x="3310" y="4774"/>
                </a:cubicBezTo>
                <a:cubicBezTo>
                  <a:pt x="3602" y="4856"/>
                  <a:pt x="3898" y="4965"/>
                  <a:pt x="4198" y="5099"/>
                </a:cubicBezTo>
                <a:cubicBezTo>
                  <a:pt x="3898" y="5198"/>
                  <a:pt x="3611" y="5285"/>
                  <a:pt x="3336" y="5360"/>
                </a:cubicBezTo>
                <a:cubicBezTo>
                  <a:pt x="3061" y="5435"/>
                  <a:pt x="2807" y="5490"/>
                  <a:pt x="2574" y="5523"/>
                </a:cubicBezTo>
                <a:cubicBezTo>
                  <a:pt x="2240" y="5607"/>
                  <a:pt x="1933" y="5673"/>
                  <a:pt x="1649" y="5723"/>
                </a:cubicBezTo>
                <a:cubicBezTo>
                  <a:pt x="1366" y="5774"/>
                  <a:pt x="1107" y="5865"/>
                  <a:pt x="874" y="5998"/>
                </a:cubicBezTo>
                <a:cubicBezTo>
                  <a:pt x="507" y="6198"/>
                  <a:pt x="274" y="6435"/>
                  <a:pt x="175" y="6711"/>
                </a:cubicBezTo>
                <a:cubicBezTo>
                  <a:pt x="74" y="6984"/>
                  <a:pt x="100" y="7256"/>
                  <a:pt x="250" y="7523"/>
                </a:cubicBezTo>
                <a:cubicBezTo>
                  <a:pt x="481" y="7874"/>
                  <a:pt x="779" y="8050"/>
                  <a:pt x="1144" y="8050"/>
                </a:cubicBezTo>
                <a:cubicBezTo>
                  <a:pt x="1383" y="8050"/>
                  <a:pt x="1652" y="7974"/>
                  <a:pt x="1950" y="7822"/>
                </a:cubicBezTo>
                <a:cubicBezTo>
                  <a:pt x="2199" y="7671"/>
                  <a:pt x="2416" y="7493"/>
                  <a:pt x="2598" y="7285"/>
                </a:cubicBezTo>
                <a:cubicBezTo>
                  <a:pt x="2781" y="7078"/>
                  <a:pt x="2990" y="6864"/>
                  <a:pt x="3223" y="6647"/>
                </a:cubicBezTo>
                <a:cubicBezTo>
                  <a:pt x="3356" y="6464"/>
                  <a:pt x="3544" y="6273"/>
                  <a:pt x="3786" y="6073"/>
                </a:cubicBezTo>
                <a:cubicBezTo>
                  <a:pt x="4026" y="5873"/>
                  <a:pt x="4264" y="5682"/>
                  <a:pt x="4497" y="5499"/>
                </a:cubicBezTo>
                <a:lnTo>
                  <a:pt x="4497" y="5499"/>
                </a:lnTo>
                <a:cubicBezTo>
                  <a:pt x="4464" y="5832"/>
                  <a:pt x="4414" y="6148"/>
                  <a:pt x="4348" y="6447"/>
                </a:cubicBezTo>
                <a:cubicBezTo>
                  <a:pt x="4280" y="6748"/>
                  <a:pt x="4205" y="7014"/>
                  <a:pt x="4123" y="7247"/>
                </a:cubicBezTo>
                <a:cubicBezTo>
                  <a:pt x="4040" y="7565"/>
                  <a:pt x="3951" y="7850"/>
                  <a:pt x="3861" y="8109"/>
                </a:cubicBezTo>
                <a:cubicBezTo>
                  <a:pt x="3769" y="8368"/>
                  <a:pt x="3723" y="8638"/>
                  <a:pt x="3723" y="8921"/>
                </a:cubicBezTo>
                <a:cubicBezTo>
                  <a:pt x="3723" y="9305"/>
                  <a:pt x="3819" y="9608"/>
                  <a:pt x="4010" y="9834"/>
                </a:cubicBezTo>
                <a:cubicBezTo>
                  <a:pt x="4202" y="10058"/>
                  <a:pt x="4465" y="10171"/>
                  <a:pt x="4798" y="10171"/>
                </a:cubicBezTo>
                <a:cubicBezTo>
                  <a:pt x="5130" y="10171"/>
                  <a:pt x="5396" y="10058"/>
                  <a:pt x="5596" y="9834"/>
                </a:cubicBezTo>
                <a:cubicBezTo>
                  <a:pt x="5796" y="9608"/>
                  <a:pt x="5897" y="9305"/>
                  <a:pt x="5897" y="8921"/>
                </a:cubicBezTo>
                <a:cubicBezTo>
                  <a:pt x="5897" y="8638"/>
                  <a:pt x="5846" y="8368"/>
                  <a:pt x="5747" y="8109"/>
                </a:cubicBezTo>
                <a:cubicBezTo>
                  <a:pt x="5647" y="7850"/>
                  <a:pt x="5556" y="7563"/>
                  <a:pt x="5471" y="7247"/>
                </a:cubicBezTo>
                <a:cubicBezTo>
                  <a:pt x="5389" y="7031"/>
                  <a:pt x="5314" y="6772"/>
                  <a:pt x="5247" y="6473"/>
                </a:cubicBezTo>
                <a:cubicBezTo>
                  <a:pt x="5180" y="6172"/>
                  <a:pt x="5121" y="5856"/>
                  <a:pt x="5071" y="5523"/>
                </a:cubicBezTo>
                <a:lnTo>
                  <a:pt x="5071" y="5523"/>
                </a:lnTo>
                <a:cubicBezTo>
                  <a:pt x="5321" y="5739"/>
                  <a:pt x="5559" y="5956"/>
                  <a:pt x="5784" y="6172"/>
                </a:cubicBezTo>
                <a:cubicBezTo>
                  <a:pt x="6008" y="6390"/>
                  <a:pt x="6189" y="6589"/>
                  <a:pt x="6321" y="6772"/>
                </a:cubicBezTo>
                <a:cubicBezTo>
                  <a:pt x="6554" y="6972"/>
                  <a:pt x="6771" y="7177"/>
                  <a:pt x="6971" y="7384"/>
                </a:cubicBezTo>
                <a:cubicBezTo>
                  <a:pt x="7171" y="7593"/>
                  <a:pt x="7387" y="7772"/>
                  <a:pt x="7620" y="7923"/>
                </a:cubicBezTo>
                <a:cubicBezTo>
                  <a:pt x="7917" y="8074"/>
                  <a:pt x="8183" y="8150"/>
                  <a:pt x="8417" y="8150"/>
                </a:cubicBezTo>
                <a:cubicBezTo>
                  <a:pt x="8774" y="8150"/>
                  <a:pt x="9059" y="7974"/>
                  <a:pt x="9270" y="7622"/>
                </a:cubicBezTo>
                <a:cubicBezTo>
                  <a:pt x="9652" y="7023"/>
                  <a:pt x="9461" y="6515"/>
                  <a:pt x="8696" y="6097"/>
                </a:cubicBezTo>
                <a:cubicBezTo>
                  <a:pt x="8461" y="5965"/>
                  <a:pt x="8204" y="5865"/>
                  <a:pt x="7920" y="5798"/>
                </a:cubicBezTo>
                <a:cubicBezTo>
                  <a:pt x="7637" y="5732"/>
                  <a:pt x="7345" y="5656"/>
                  <a:pt x="7046" y="5574"/>
                </a:cubicBezTo>
                <a:cubicBezTo>
                  <a:pt x="6762" y="5539"/>
                  <a:pt x="6471" y="5486"/>
                  <a:pt x="6171" y="5411"/>
                </a:cubicBezTo>
                <a:cubicBezTo>
                  <a:pt x="5871" y="5336"/>
                  <a:pt x="5554" y="5232"/>
                  <a:pt x="5222" y="5099"/>
                </a:cubicBezTo>
                <a:cubicBezTo>
                  <a:pt x="5554" y="4965"/>
                  <a:pt x="5871" y="4849"/>
                  <a:pt x="6171" y="4748"/>
                </a:cubicBezTo>
                <a:cubicBezTo>
                  <a:pt x="6471" y="4649"/>
                  <a:pt x="6762" y="4583"/>
                  <a:pt x="7046" y="4548"/>
                </a:cubicBezTo>
                <a:cubicBezTo>
                  <a:pt x="7345" y="4465"/>
                  <a:pt x="7641" y="4395"/>
                  <a:pt x="7933" y="4336"/>
                </a:cubicBezTo>
                <a:cubicBezTo>
                  <a:pt x="8223" y="4277"/>
                  <a:pt x="8487" y="4183"/>
                  <a:pt x="8720" y="4049"/>
                </a:cubicBezTo>
                <a:cubicBezTo>
                  <a:pt x="9070" y="3865"/>
                  <a:pt x="9299" y="3637"/>
                  <a:pt x="9407" y="3362"/>
                </a:cubicBezTo>
                <a:cubicBezTo>
                  <a:pt x="9515" y="3086"/>
                  <a:pt x="9478" y="2808"/>
                  <a:pt x="9294" y="2526"/>
                </a:cubicBezTo>
                <a:cubicBezTo>
                  <a:pt x="9127" y="2241"/>
                  <a:pt x="8903" y="2071"/>
                  <a:pt x="8620" y="2013"/>
                </a:cubicBezTo>
                <a:cubicBezTo>
                  <a:pt x="8563" y="2001"/>
                  <a:pt x="8504" y="1995"/>
                  <a:pt x="8443" y="1995"/>
                </a:cubicBezTo>
                <a:cubicBezTo>
                  <a:pt x="8200" y="1995"/>
                  <a:pt x="7927" y="2088"/>
                  <a:pt x="7620" y="2274"/>
                </a:cubicBezTo>
                <a:cubicBezTo>
                  <a:pt x="7387" y="2425"/>
                  <a:pt x="7178" y="2596"/>
                  <a:pt x="6996" y="2787"/>
                </a:cubicBezTo>
                <a:cubicBezTo>
                  <a:pt x="6813" y="2978"/>
                  <a:pt x="6596" y="3175"/>
                  <a:pt x="6347" y="3374"/>
                </a:cubicBezTo>
                <a:cubicBezTo>
                  <a:pt x="6196" y="3574"/>
                  <a:pt x="6008" y="3783"/>
                  <a:pt x="5784" y="3999"/>
                </a:cubicBezTo>
                <a:cubicBezTo>
                  <a:pt x="5559" y="4216"/>
                  <a:pt x="5321" y="4423"/>
                  <a:pt x="5071" y="4623"/>
                </a:cubicBezTo>
                <a:cubicBezTo>
                  <a:pt x="5121" y="4291"/>
                  <a:pt x="5180" y="3974"/>
                  <a:pt x="5247" y="3674"/>
                </a:cubicBezTo>
                <a:cubicBezTo>
                  <a:pt x="5314" y="3374"/>
                  <a:pt x="5389" y="3124"/>
                  <a:pt x="5471" y="2924"/>
                </a:cubicBezTo>
                <a:cubicBezTo>
                  <a:pt x="5554" y="2608"/>
                  <a:pt x="5646" y="2321"/>
                  <a:pt x="5747" y="2062"/>
                </a:cubicBezTo>
                <a:cubicBezTo>
                  <a:pt x="5846" y="1804"/>
                  <a:pt x="5897" y="1533"/>
                  <a:pt x="5897" y="1250"/>
                </a:cubicBezTo>
                <a:cubicBezTo>
                  <a:pt x="5897" y="867"/>
                  <a:pt x="5796" y="563"/>
                  <a:pt x="5596" y="338"/>
                </a:cubicBezTo>
                <a:cubicBezTo>
                  <a:pt x="5396" y="113"/>
                  <a:pt x="5132" y="1"/>
                  <a:pt x="479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3" name="Google Shape;243;p25"/>
          <p:cNvGrpSpPr/>
          <p:nvPr/>
        </p:nvGrpSpPr>
        <p:grpSpPr>
          <a:xfrm>
            <a:off x="11" y="9"/>
            <a:ext cx="9154699" cy="877967"/>
            <a:chOff x="11" y="9"/>
            <a:chExt cx="9154699" cy="877967"/>
          </a:xfrm>
        </p:grpSpPr>
        <p:grpSp>
          <p:nvGrpSpPr>
            <p:cNvPr id="244" name="Google Shape;244;p25"/>
            <p:cNvGrpSpPr/>
            <p:nvPr/>
          </p:nvGrpSpPr>
          <p:grpSpPr>
            <a:xfrm rot="5400000" flipH="1">
              <a:off x="838127" y="-838107"/>
              <a:ext cx="877967" cy="2554199"/>
              <a:chOff x="4740125" y="687050"/>
              <a:chExt cx="757325" cy="2203225"/>
            </a:xfrm>
          </p:grpSpPr>
          <p:sp>
            <p:nvSpPr>
              <p:cNvPr id="245" name="Google Shape;245;p25"/>
              <p:cNvSpPr/>
              <p:nvPr/>
            </p:nvSpPr>
            <p:spPr>
              <a:xfrm>
                <a:off x="5468250" y="1028350"/>
                <a:ext cx="29200" cy="167000"/>
              </a:xfrm>
              <a:custGeom>
                <a:avLst/>
                <a:gdLst/>
                <a:ahLst/>
                <a:cxnLst/>
                <a:rect l="l" t="t" r="r" b="b"/>
                <a:pathLst>
                  <a:path w="1168" h="6680" extrusionOk="0">
                    <a:moveTo>
                      <a:pt x="204" y="0"/>
                    </a:moveTo>
                    <a:cubicBezTo>
                      <a:pt x="136" y="17"/>
                      <a:pt x="68" y="33"/>
                      <a:pt x="1" y="50"/>
                    </a:cubicBezTo>
                    <a:cubicBezTo>
                      <a:pt x="480" y="2247"/>
                      <a:pt x="856" y="4457"/>
                      <a:pt x="1168" y="6680"/>
                    </a:cubicBezTo>
                    <a:lnTo>
                      <a:pt x="1168" y="3394"/>
                    </a:lnTo>
                    <a:cubicBezTo>
                      <a:pt x="1064" y="2898"/>
                      <a:pt x="954" y="2402"/>
                      <a:pt x="832" y="1910"/>
                    </a:cubicBezTo>
                    <a:cubicBezTo>
                      <a:pt x="671" y="1262"/>
                      <a:pt x="416" y="636"/>
                      <a:pt x="20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25"/>
              <p:cNvSpPr/>
              <p:nvPr/>
            </p:nvSpPr>
            <p:spPr>
              <a:xfrm>
                <a:off x="5314825" y="687050"/>
                <a:ext cx="182625" cy="879375"/>
              </a:xfrm>
              <a:custGeom>
                <a:avLst/>
                <a:gdLst/>
                <a:ahLst/>
                <a:cxnLst/>
                <a:rect l="l" t="t" r="r" b="b"/>
                <a:pathLst>
                  <a:path w="7305" h="35175" extrusionOk="0">
                    <a:moveTo>
                      <a:pt x="1760" y="1"/>
                    </a:moveTo>
                    <a:cubicBezTo>
                      <a:pt x="1383" y="455"/>
                      <a:pt x="1441" y="938"/>
                      <a:pt x="1476" y="1426"/>
                    </a:cubicBezTo>
                    <a:cubicBezTo>
                      <a:pt x="1539" y="2298"/>
                      <a:pt x="1698" y="3186"/>
                      <a:pt x="1605" y="4043"/>
                    </a:cubicBezTo>
                    <a:cubicBezTo>
                      <a:pt x="1408" y="5843"/>
                      <a:pt x="1047" y="7625"/>
                      <a:pt x="801" y="9422"/>
                    </a:cubicBezTo>
                    <a:cubicBezTo>
                      <a:pt x="560" y="11181"/>
                      <a:pt x="187" y="12918"/>
                      <a:pt x="101" y="14708"/>
                    </a:cubicBezTo>
                    <a:cubicBezTo>
                      <a:pt x="1" y="16795"/>
                      <a:pt x="204" y="18849"/>
                      <a:pt x="536" y="20893"/>
                    </a:cubicBezTo>
                    <a:cubicBezTo>
                      <a:pt x="888" y="23052"/>
                      <a:pt x="1710" y="25072"/>
                      <a:pt x="2717" y="26995"/>
                    </a:cubicBezTo>
                    <a:cubicBezTo>
                      <a:pt x="3705" y="28885"/>
                      <a:pt x="4783" y="30731"/>
                      <a:pt x="5893" y="32552"/>
                    </a:cubicBezTo>
                    <a:cubicBezTo>
                      <a:pt x="6413" y="33406"/>
                      <a:pt x="6888" y="34276"/>
                      <a:pt x="7305" y="35174"/>
                    </a:cubicBezTo>
                    <a:lnTo>
                      <a:pt x="7305" y="33499"/>
                    </a:lnTo>
                    <a:cubicBezTo>
                      <a:pt x="6569" y="32194"/>
                      <a:pt x="5832" y="30887"/>
                      <a:pt x="5065" y="29600"/>
                    </a:cubicBezTo>
                    <a:cubicBezTo>
                      <a:pt x="3987" y="27789"/>
                      <a:pt x="3029" y="25914"/>
                      <a:pt x="2335" y="23933"/>
                    </a:cubicBezTo>
                    <a:cubicBezTo>
                      <a:pt x="1856" y="22568"/>
                      <a:pt x="1556" y="21123"/>
                      <a:pt x="1324" y="19691"/>
                    </a:cubicBezTo>
                    <a:cubicBezTo>
                      <a:pt x="835" y="16669"/>
                      <a:pt x="880" y="13636"/>
                      <a:pt x="1378" y="10608"/>
                    </a:cubicBezTo>
                    <a:cubicBezTo>
                      <a:pt x="1539" y="9623"/>
                      <a:pt x="1593" y="8620"/>
                      <a:pt x="1701" y="7626"/>
                    </a:cubicBezTo>
                    <a:cubicBezTo>
                      <a:pt x="1826" y="6470"/>
                      <a:pt x="1996" y="5318"/>
                      <a:pt x="2076" y="4159"/>
                    </a:cubicBezTo>
                    <a:cubicBezTo>
                      <a:pt x="2133" y="3321"/>
                      <a:pt x="2071" y="2474"/>
                      <a:pt x="2064" y="1632"/>
                    </a:cubicBezTo>
                    <a:cubicBezTo>
                      <a:pt x="2061" y="1345"/>
                      <a:pt x="2062" y="1058"/>
                      <a:pt x="2062" y="748"/>
                    </a:cubicBezTo>
                    <a:lnTo>
                      <a:pt x="2062" y="748"/>
                    </a:lnTo>
                    <a:cubicBezTo>
                      <a:pt x="3005" y="840"/>
                      <a:pt x="3632" y="1446"/>
                      <a:pt x="4270" y="1963"/>
                    </a:cubicBezTo>
                    <a:cubicBezTo>
                      <a:pt x="5389" y="2870"/>
                      <a:pt x="6386" y="3903"/>
                      <a:pt x="7305" y="5005"/>
                    </a:cubicBezTo>
                    <a:lnTo>
                      <a:pt x="7305" y="3852"/>
                    </a:lnTo>
                    <a:cubicBezTo>
                      <a:pt x="6590" y="3080"/>
                      <a:pt x="5832" y="2353"/>
                      <a:pt x="4977" y="1720"/>
                    </a:cubicBezTo>
                    <a:lnTo>
                      <a:pt x="4977" y="1718"/>
                    </a:lnTo>
                    <a:cubicBezTo>
                      <a:pt x="3987" y="984"/>
                      <a:pt x="2915" y="428"/>
                      <a:pt x="17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47;p25"/>
              <p:cNvSpPr/>
              <p:nvPr/>
            </p:nvSpPr>
            <p:spPr>
              <a:xfrm>
                <a:off x="4740125" y="1567000"/>
                <a:ext cx="757325" cy="1323275"/>
              </a:xfrm>
              <a:custGeom>
                <a:avLst/>
                <a:gdLst/>
                <a:ahLst/>
                <a:cxnLst/>
                <a:rect l="l" t="t" r="r" b="b"/>
                <a:pathLst>
                  <a:path w="30293" h="52931" extrusionOk="0">
                    <a:moveTo>
                      <a:pt x="14676" y="20208"/>
                    </a:moveTo>
                    <a:cubicBezTo>
                      <a:pt x="15300" y="21853"/>
                      <a:pt x="15898" y="23313"/>
                      <a:pt x="16399" y="24805"/>
                    </a:cubicBezTo>
                    <a:cubicBezTo>
                      <a:pt x="16601" y="25407"/>
                      <a:pt x="16613" y="26079"/>
                      <a:pt x="16665" y="26724"/>
                    </a:cubicBezTo>
                    <a:cubicBezTo>
                      <a:pt x="16859" y="29079"/>
                      <a:pt x="16554" y="31377"/>
                      <a:pt x="15822" y="33620"/>
                    </a:cubicBezTo>
                    <a:cubicBezTo>
                      <a:pt x="15632" y="34199"/>
                      <a:pt x="15461" y="34783"/>
                      <a:pt x="15237" y="35508"/>
                    </a:cubicBezTo>
                    <a:cubicBezTo>
                      <a:pt x="15095" y="35237"/>
                      <a:pt x="14984" y="35097"/>
                      <a:pt x="14945" y="34939"/>
                    </a:cubicBezTo>
                    <a:cubicBezTo>
                      <a:pt x="14578" y="33455"/>
                      <a:pt x="14492" y="31935"/>
                      <a:pt x="14396" y="30417"/>
                    </a:cubicBezTo>
                    <a:cubicBezTo>
                      <a:pt x="14345" y="29613"/>
                      <a:pt x="14301" y="28807"/>
                      <a:pt x="14222" y="28002"/>
                    </a:cubicBezTo>
                    <a:lnTo>
                      <a:pt x="14222" y="28002"/>
                    </a:lnTo>
                    <a:cubicBezTo>
                      <a:pt x="13742" y="30838"/>
                      <a:pt x="13930" y="33657"/>
                      <a:pt x="14611" y="36565"/>
                    </a:cubicBezTo>
                    <a:cubicBezTo>
                      <a:pt x="14143" y="36387"/>
                      <a:pt x="14080" y="36051"/>
                      <a:pt x="13978" y="35793"/>
                    </a:cubicBezTo>
                    <a:cubicBezTo>
                      <a:pt x="13270" y="34023"/>
                      <a:pt x="12531" y="32263"/>
                      <a:pt x="12390" y="30327"/>
                    </a:cubicBezTo>
                    <a:cubicBezTo>
                      <a:pt x="12321" y="29362"/>
                      <a:pt x="12149" y="28395"/>
                      <a:pt x="12173" y="27431"/>
                    </a:cubicBezTo>
                    <a:cubicBezTo>
                      <a:pt x="12228" y="25267"/>
                      <a:pt x="12804" y="23222"/>
                      <a:pt x="13852" y="21322"/>
                    </a:cubicBezTo>
                    <a:cubicBezTo>
                      <a:pt x="14052" y="20962"/>
                      <a:pt x="14343" y="20652"/>
                      <a:pt x="14676" y="20208"/>
                    </a:cubicBezTo>
                    <a:close/>
                    <a:moveTo>
                      <a:pt x="21760" y="0"/>
                    </a:moveTo>
                    <a:lnTo>
                      <a:pt x="21760" y="0"/>
                    </a:lnTo>
                    <a:cubicBezTo>
                      <a:pt x="21735" y="269"/>
                      <a:pt x="21713" y="543"/>
                      <a:pt x="21811" y="764"/>
                    </a:cubicBezTo>
                    <a:cubicBezTo>
                      <a:pt x="22217" y="1674"/>
                      <a:pt x="22631" y="2584"/>
                      <a:pt x="23095" y="3465"/>
                    </a:cubicBezTo>
                    <a:cubicBezTo>
                      <a:pt x="23563" y="4352"/>
                      <a:pt x="24135" y="5184"/>
                      <a:pt x="24592" y="6074"/>
                    </a:cubicBezTo>
                    <a:cubicBezTo>
                      <a:pt x="25714" y="8261"/>
                      <a:pt x="26411" y="10558"/>
                      <a:pt x="26419" y="13050"/>
                    </a:cubicBezTo>
                    <a:cubicBezTo>
                      <a:pt x="26425" y="14975"/>
                      <a:pt x="26231" y="16868"/>
                      <a:pt x="25766" y="18733"/>
                    </a:cubicBezTo>
                    <a:cubicBezTo>
                      <a:pt x="25492" y="19828"/>
                      <a:pt x="25180" y="20915"/>
                      <a:pt x="24847" y="21995"/>
                    </a:cubicBezTo>
                    <a:cubicBezTo>
                      <a:pt x="24775" y="22232"/>
                      <a:pt x="24760" y="22575"/>
                      <a:pt x="24399" y="22679"/>
                    </a:cubicBezTo>
                    <a:cubicBezTo>
                      <a:pt x="24422" y="22103"/>
                      <a:pt x="24486" y="21560"/>
                      <a:pt x="24455" y="21023"/>
                    </a:cubicBezTo>
                    <a:cubicBezTo>
                      <a:pt x="24363" y="19474"/>
                      <a:pt x="24216" y="17928"/>
                      <a:pt x="24123" y="16380"/>
                    </a:cubicBezTo>
                    <a:cubicBezTo>
                      <a:pt x="24002" y="14373"/>
                      <a:pt x="23759" y="12385"/>
                      <a:pt x="23365" y="10414"/>
                    </a:cubicBezTo>
                    <a:cubicBezTo>
                      <a:pt x="23237" y="9775"/>
                      <a:pt x="23079" y="9336"/>
                      <a:pt x="22786" y="8985"/>
                    </a:cubicBezTo>
                    <a:lnTo>
                      <a:pt x="22786" y="8985"/>
                    </a:lnTo>
                    <a:cubicBezTo>
                      <a:pt x="22796" y="9146"/>
                      <a:pt x="22802" y="9274"/>
                      <a:pt x="22814" y="9400"/>
                    </a:cubicBezTo>
                    <a:cubicBezTo>
                      <a:pt x="23047" y="11718"/>
                      <a:pt x="23300" y="14035"/>
                      <a:pt x="23506" y="16355"/>
                    </a:cubicBezTo>
                    <a:cubicBezTo>
                      <a:pt x="23628" y="17737"/>
                      <a:pt x="23679" y="19127"/>
                      <a:pt x="23750" y="20515"/>
                    </a:cubicBezTo>
                    <a:cubicBezTo>
                      <a:pt x="23757" y="20676"/>
                      <a:pt x="23686" y="20841"/>
                      <a:pt x="23613" y="21190"/>
                    </a:cubicBezTo>
                    <a:cubicBezTo>
                      <a:pt x="23292" y="19992"/>
                      <a:pt x="23088" y="18974"/>
                      <a:pt x="22745" y="18005"/>
                    </a:cubicBezTo>
                    <a:cubicBezTo>
                      <a:pt x="22250" y="16607"/>
                      <a:pt x="21572" y="15271"/>
                      <a:pt x="21121" y="13862"/>
                    </a:cubicBezTo>
                    <a:cubicBezTo>
                      <a:pt x="20531" y="12019"/>
                      <a:pt x="19817" y="10196"/>
                      <a:pt x="19629" y="8246"/>
                    </a:cubicBezTo>
                    <a:cubicBezTo>
                      <a:pt x="19494" y="6834"/>
                      <a:pt x="19395" y="5421"/>
                      <a:pt x="19798" y="4023"/>
                    </a:cubicBezTo>
                    <a:cubicBezTo>
                      <a:pt x="19956" y="3477"/>
                      <a:pt x="20019" y="2903"/>
                      <a:pt x="20124" y="2342"/>
                    </a:cubicBezTo>
                    <a:lnTo>
                      <a:pt x="20124" y="2342"/>
                    </a:lnTo>
                    <a:cubicBezTo>
                      <a:pt x="19894" y="2596"/>
                      <a:pt x="19682" y="2879"/>
                      <a:pt x="19592" y="3196"/>
                    </a:cubicBezTo>
                    <a:cubicBezTo>
                      <a:pt x="19356" y="4033"/>
                      <a:pt x="19159" y="4883"/>
                      <a:pt x="18971" y="5733"/>
                    </a:cubicBezTo>
                    <a:cubicBezTo>
                      <a:pt x="18659" y="7151"/>
                      <a:pt x="18816" y="8593"/>
                      <a:pt x="19107" y="9963"/>
                    </a:cubicBezTo>
                    <a:cubicBezTo>
                      <a:pt x="19571" y="12139"/>
                      <a:pt x="20384" y="14226"/>
                      <a:pt x="21294" y="16265"/>
                    </a:cubicBezTo>
                    <a:cubicBezTo>
                      <a:pt x="21912" y="17652"/>
                      <a:pt x="22414" y="19071"/>
                      <a:pt x="22789" y="20556"/>
                    </a:cubicBezTo>
                    <a:cubicBezTo>
                      <a:pt x="23261" y="22422"/>
                      <a:pt x="23207" y="24270"/>
                      <a:pt x="22959" y="26136"/>
                    </a:cubicBezTo>
                    <a:cubicBezTo>
                      <a:pt x="22849" y="26969"/>
                      <a:pt x="22616" y="27777"/>
                      <a:pt x="22107" y="28481"/>
                    </a:cubicBezTo>
                    <a:cubicBezTo>
                      <a:pt x="21163" y="29784"/>
                      <a:pt x="20244" y="31108"/>
                      <a:pt x="19295" y="32407"/>
                    </a:cubicBezTo>
                    <a:cubicBezTo>
                      <a:pt x="18644" y="33297"/>
                      <a:pt x="17962" y="34163"/>
                      <a:pt x="17288" y="35036"/>
                    </a:cubicBezTo>
                    <a:cubicBezTo>
                      <a:pt x="16758" y="35723"/>
                      <a:pt x="16223" y="36405"/>
                      <a:pt x="15680" y="37081"/>
                    </a:cubicBezTo>
                    <a:cubicBezTo>
                      <a:pt x="15635" y="37138"/>
                      <a:pt x="15513" y="37132"/>
                      <a:pt x="15292" y="37190"/>
                    </a:cubicBezTo>
                    <a:cubicBezTo>
                      <a:pt x="15495" y="36568"/>
                      <a:pt x="15668" y="36030"/>
                      <a:pt x="15844" y="35494"/>
                    </a:cubicBezTo>
                    <a:cubicBezTo>
                      <a:pt x="16462" y="33619"/>
                      <a:pt x="17145" y="31763"/>
                      <a:pt x="17346" y="29777"/>
                    </a:cubicBezTo>
                    <a:cubicBezTo>
                      <a:pt x="17593" y="27341"/>
                      <a:pt x="17342" y="24983"/>
                      <a:pt x="16152" y="22804"/>
                    </a:cubicBezTo>
                    <a:cubicBezTo>
                      <a:pt x="15694" y="21963"/>
                      <a:pt x="15384" y="21101"/>
                      <a:pt x="15265" y="20157"/>
                    </a:cubicBezTo>
                    <a:cubicBezTo>
                      <a:pt x="15237" y="19922"/>
                      <a:pt x="15127" y="19698"/>
                      <a:pt x="15010" y="19325"/>
                    </a:cubicBezTo>
                    <a:cubicBezTo>
                      <a:pt x="14688" y="19601"/>
                      <a:pt x="14434" y="19750"/>
                      <a:pt x="14273" y="19968"/>
                    </a:cubicBezTo>
                    <a:cubicBezTo>
                      <a:pt x="13867" y="20510"/>
                      <a:pt x="13471" y="21065"/>
                      <a:pt x="13131" y="21652"/>
                    </a:cubicBezTo>
                    <a:cubicBezTo>
                      <a:pt x="12211" y="23238"/>
                      <a:pt x="11602" y="24953"/>
                      <a:pt x="11399" y="26771"/>
                    </a:cubicBezTo>
                    <a:cubicBezTo>
                      <a:pt x="11178" y="28757"/>
                      <a:pt x="11486" y="30732"/>
                      <a:pt x="12035" y="32629"/>
                    </a:cubicBezTo>
                    <a:cubicBezTo>
                      <a:pt x="12543" y="34392"/>
                      <a:pt x="13253" y="36102"/>
                      <a:pt x="14181" y="37699"/>
                    </a:cubicBezTo>
                    <a:cubicBezTo>
                      <a:pt x="14428" y="38121"/>
                      <a:pt x="14382" y="38512"/>
                      <a:pt x="14173" y="38896"/>
                    </a:cubicBezTo>
                    <a:cubicBezTo>
                      <a:pt x="14035" y="39150"/>
                      <a:pt x="13834" y="39369"/>
                      <a:pt x="13646" y="39593"/>
                    </a:cubicBezTo>
                    <a:cubicBezTo>
                      <a:pt x="12091" y="41455"/>
                      <a:pt x="10506" y="43293"/>
                      <a:pt x="8982" y="45180"/>
                    </a:cubicBezTo>
                    <a:cubicBezTo>
                      <a:pt x="7423" y="47112"/>
                      <a:pt x="5924" y="49097"/>
                      <a:pt x="4390" y="51052"/>
                    </a:cubicBezTo>
                    <a:cubicBezTo>
                      <a:pt x="4136" y="51377"/>
                      <a:pt x="3838" y="51670"/>
                      <a:pt x="3560" y="51977"/>
                    </a:cubicBezTo>
                    <a:cubicBezTo>
                      <a:pt x="3710" y="51344"/>
                      <a:pt x="3958" y="50789"/>
                      <a:pt x="4182" y="50227"/>
                    </a:cubicBezTo>
                    <a:cubicBezTo>
                      <a:pt x="4779" y="48724"/>
                      <a:pt x="5295" y="47186"/>
                      <a:pt x="5975" y="45724"/>
                    </a:cubicBezTo>
                    <a:cubicBezTo>
                      <a:pt x="7151" y="43195"/>
                      <a:pt x="7256" y="40622"/>
                      <a:pt x="6563" y="37971"/>
                    </a:cubicBezTo>
                    <a:cubicBezTo>
                      <a:pt x="6473" y="37627"/>
                      <a:pt x="6408" y="37270"/>
                      <a:pt x="6268" y="36947"/>
                    </a:cubicBezTo>
                    <a:cubicBezTo>
                      <a:pt x="5709" y="35660"/>
                      <a:pt x="5130" y="34381"/>
                      <a:pt x="4868" y="32745"/>
                    </a:cubicBezTo>
                    <a:cubicBezTo>
                      <a:pt x="4736" y="33130"/>
                      <a:pt x="4611" y="33309"/>
                      <a:pt x="4632" y="33467"/>
                    </a:cubicBezTo>
                    <a:cubicBezTo>
                      <a:pt x="4700" y="33977"/>
                      <a:pt x="4823" y="34481"/>
                      <a:pt x="4924" y="34986"/>
                    </a:cubicBezTo>
                    <a:cubicBezTo>
                      <a:pt x="5169" y="36223"/>
                      <a:pt x="5945" y="37297"/>
                      <a:pt x="6024" y="38587"/>
                    </a:cubicBezTo>
                    <a:cubicBezTo>
                      <a:pt x="6045" y="38942"/>
                      <a:pt x="6091" y="39297"/>
                      <a:pt x="6152" y="39646"/>
                    </a:cubicBezTo>
                    <a:cubicBezTo>
                      <a:pt x="6473" y="41482"/>
                      <a:pt x="6166" y="43260"/>
                      <a:pt x="5570" y="44982"/>
                    </a:cubicBezTo>
                    <a:cubicBezTo>
                      <a:pt x="4967" y="46723"/>
                      <a:pt x="4250" y="48424"/>
                      <a:pt x="3596" y="50146"/>
                    </a:cubicBezTo>
                    <a:cubicBezTo>
                      <a:pt x="3466" y="50487"/>
                      <a:pt x="3343" y="50819"/>
                      <a:pt x="2994" y="51254"/>
                    </a:cubicBezTo>
                    <a:cubicBezTo>
                      <a:pt x="3241" y="48102"/>
                      <a:pt x="3734" y="45148"/>
                      <a:pt x="3291" y="42169"/>
                    </a:cubicBezTo>
                    <a:lnTo>
                      <a:pt x="3291" y="42169"/>
                    </a:lnTo>
                    <a:cubicBezTo>
                      <a:pt x="3166" y="42890"/>
                      <a:pt x="3133" y="43613"/>
                      <a:pt x="3097" y="44336"/>
                    </a:cubicBezTo>
                    <a:cubicBezTo>
                      <a:pt x="3059" y="45079"/>
                      <a:pt x="3127" y="45849"/>
                      <a:pt x="2948" y="46556"/>
                    </a:cubicBezTo>
                    <a:cubicBezTo>
                      <a:pt x="2770" y="47249"/>
                      <a:pt x="3003" y="48024"/>
                      <a:pt x="2513" y="48750"/>
                    </a:cubicBezTo>
                    <a:cubicBezTo>
                      <a:pt x="2194" y="47302"/>
                      <a:pt x="1943" y="45939"/>
                      <a:pt x="1590" y="44604"/>
                    </a:cubicBezTo>
                    <a:cubicBezTo>
                      <a:pt x="1071" y="42643"/>
                      <a:pt x="760" y="40666"/>
                      <a:pt x="1106" y="38652"/>
                    </a:cubicBezTo>
                    <a:cubicBezTo>
                      <a:pt x="1272" y="37676"/>
                      <a:pt x="1554" y="36700"/>
                      <a:pt x="1930" y="35783"/>
                    </a:cubicBezTo>
                    <a:cubicBezTo>
                      <a:pt x="2382" y="34681"/>
                      <a:pt x="2973" y="33631"/>
                      <a:pt x="3889" y="32814"/>
                    </a:cubicBezTo>
                    <a:cubicBezTo>
                      <a:pt x="3994" y="32721"/>
                      <a:pt x="4057" y="32581"/>
                      <a:pt x="4253" y="32302"/>
                    </a:cubicBezTo>
                    <a:lnTo>
                      <a:pt x="4253" y="32302"/>
                    </a:lnTo>
                    <a:cubicBezTo>
                      <a:pt x="2872" y="33035"/>
                      <a:pt x="2197" y="34159"/>
                      <a:pt x="1576" y="35255"/>
                    </a:cubicBezTo>
                    <a:cubicBezTo>
                      <a:pt x="357" y="37408"/>
                      <a:pt x="0" y="39771"/>
                      <a:pt x="421" y="42203"/>
                    </a:cubicBezTo>
                    <a:cubicBezTo>
                      <a:pt x="748" y="44084"/>
                      <a:pt x="1178" y="45950"/>
                      <a:pt x="1642" y="47803"/>
                    </a:cubicBezTo>
                    <a:cubicBezTo>
                      <a:pt x="2035" y="49365"/>
                      <a:pt x="2133" y="50941"/>
                      <a:pt x="2057" y="52531"/>
                    </a:cubicBezTo>
                    <a:cubicBezTo>
                      <a:pt x="2051" y="52664"/>
                      <a:pt x="2035" y="52797"/>
                      <a:pt x="2023" y="52931"/>
                    </a:cubicBezTo>
                    <a:lnTo>
                      <a:pt x="4426" y="52931"/>
                    </a:lnTo>
                    <a:cubicBezTo>
                      <a:pt x="4745" y="52664"/>
                      <a:pt x="5059" y="52388"/>
                      <a:pt x="5406" y="52164"/>
                    </a:cubicBezTo>
                    <a:cubicBezTo>
                      <a:pt x="7429" y="50860"/>
                      <a:pt x="9606" y="49870"/>
                      <a:pt x="11865" y="49051"/>
                    </a:cubicBezTo>
                    <a:cubicBezTo>
                      <a:pt x="13140" y="48589"/>
                      <a:pt x="14419" y="48135"/>
                      <a:pt x="15688" y="47657"/>
                    </a:cubicBezTo>
                    <a:cubicBezTo>
                      <a:pt x="16047" y="47521"/>
                      <a:pt x="16378" y="47311"/>
                      <a:pt x="16777" y="47108"/>
                    </a:cubicBezTo>
                    <a:cubicBezTo>
                      <a:pt x="16649" y="47045"/>
                      <a:pt x="16532" y="47020"/>
                      <a:pt x="16423" y="47020"/>
                    </a:cubicBezTo>
                    <a:cubicBezTo>
                      <a:pt x="16049" y="47020"/>
                      <a:pt x="15762" y="47313"/>
                      <a:pt x="15431" y="47376"/>
                    </a:cubicBezTo>
                    <a:cubicBezTo>
                      <a:pt x="14960" y="47464"/>
                      <a:pt x="14506" y="47652"/>
                      <a:pt x="14043" y="47789"/>
                    </a:cubicBezTo>
                    <a:cubicBezTo>
                      <a:pt x="13579" y="47926"/>
                      <a:pt x="13110" y="48042"/>
                      <a:pt x="12649" y="48188"/>
                    </a:cubicBezTo>
                    <a:cubicBezTo>
                      <a:pt x="12220" y="48323"/>
                      <a:pt x="11800" y="48485"/>
                      <a:pt x="11376" y="48639"/>
                    </a:cubicBezTo>
                    <a:cubicBezTo>
                      <a:pt x="10919" y="48804"/>
                      <a:pt x="10461" y="48965"/>
                      <a:pt x="10008" y="49141"/>
                    </a:cubicBezTo>
                    <a:cubicBezTo>
                      <a:pt x="9563" y="49315"/>
                      <a:pt x="9125" y="49505"/>
                      <a:pt x="8587" y="49729"/>
                    </a:cubicBezTo>
                    <a:cubicBezTo>
                      <a:pt x="9889" y="48252"/>
                      <a:pt x="15283" y="45174"/>
                      <a:pt x="18261" y="44124"/>
                    </a:cubicBezTo>
                    <a:cubicBezTo>
                      <a:pt x="20711" y="43261"/>
                      <a:pt x="25809" y="42287"/>
                      <a:pt x="28214" y="42287"/>
                    </a:cubicBezTo>
                    <a:cubicBezTo>
                      <a:pt x="28694" y="42287"/>
                      <a:pt x="29066" y="42326"/>
                      <a:pt x="29290" y="42412"/>
                    </a:cubicBezTo>
                    <a:cubicBezTo>
                      <a:pt x="29256" y="42493"/>
                      <a:pt x="29247" y="42610"/>
                      <a:pt x="29187" y="42651"/>
                    </a:cubicBezTo>
                    <a:cubicBezTo>
                      <a:pt x="28231" y="43293"/>
                      <a:pt x="27568" y="44216"/>
                      <a:pt x="26834" y="45075"/>
                    </a:cubicBezTo>
                    <a:cubicBezTo>
                      <a:pt x="26184" y="45836"/>
                      <a:pt x="25532" y="46606"/>
                      <a:pt x="24790" y="47273"/>
                    </a:cubicBezTo>
                    <a:cubicBezTo>
                      <a:pt x="23053" y="48836"/>
                      <a:pt x="20960" y="49621"/>
                      <a:pt x="18661" y="49934"/>
                    </a:cubicBezTo>
                    <a:cubicBezTo>
                      <a:pt x="15909" y="50306"/>
                      <a:pt x="13158" y="50694"/>
                      <a:pt x="10414" y="51120"/>
                    </a:cubicBezTo>
                    <a:cubicBezTo>
                      <a:pt x="8531" y="51413"/>
                      <a:pt x="6764" y="52082"/>
                      <a:pt x="5064" y="52931"/>
                    </a:cubicBezTo>
                    <a:lnTo>
                      <a:pt x="6250" y="52931"/>
                    </a:lnTo>
                    <a:cubicBezTo>
                      <a:pt x="6276" y="52923"/>
                      <a:pt x="6298" y="52913"/>
                      <a:pt x="6322" y="52903"/>
                    </a:cubicBezTo>
                    <a:cubicBezTo>
                      <a:pt x="8970" y="51982"/>
                      <a:pt x="11719" y="51595"/>
                      <a:pt x="14482" y="51257"/>
                    </a:cubicBezTo>
                    <a:cubicBezTo>
                      <a:pt x="16116" y="51058"/>
                      <a:pt x="17771" y="50949"/>
                      <a:pt x="19384" y="50630"/>
                    </a:cubicBezTo>
                    <a:cubicBezTo>
                      <a:pt x="22515" y="50013"/>
                      <a:pt x="25108" y="48472"/>
                      <a:pt x="27037" y="45866"/>
                    </a:cubicBezTo>
                    <a:cubicBezTo>
                      <a:pt x="27804" y="44828"/>
                      <a:pt x="28676" y="43869"/>
                      <a:pt x="29515" y="42885"/>
                    </a:cubicBezTo>
                    <a:cubicBezTo>
                      <a:pt x="29723" y="42642"/>
                      <a:pt x="29981" y="42439"/>
                      <a:pt x="30293" y="42151"/>
                    </a:cubicBezTo>
                    <a:lnTo>
                      <a:pt x="30293" y="42117"/>
                    </a:lnTo>
                    <a:cubicBezTo>
                      <a:pt x="30046" y="42018"/>
                      <a:pt x="29908" y="41942"/>
                      <a:pt x="29768" y="41915"/>
                    </a:cubicBezTo>
                    <a:cubicBezTo>
                      <a:pt x="29188" y="41799"/>
                      <a:pt x="28606" y="41748"/>
                      <a:pt x="28023" y="41748"/>
                    </a:cubicBezTo>
                    <a:cubicBezTo>
                      <a:pt x="27542" y="41748"/>
                      <a:pt x="27060" y="41783"/>
                      <a:pt x="26580" y="41845"/>
                    </a:cubicBezTo>
                    <a:cubicBezTo>
                      <a:pt x="25136" y="42030"/>
                      <a:pt x="23700" y="42236"/>
                      <a:pt x="22270" y="42533"/>
                    </a:cubicBezTo>
                    <a:cubicBezTo>
                      <a:pt x="20519" y="42899"/>
                      <a:pt x="18802" y="43329"/>
                      <a:pt x="17160" y="44033"/>
                    </a:cubicBezTo>
                    <a:cubicBezTo>
                      <a:pt x="16386" y="44363"/>
                      <a:pt x="15623" y="44720"/>
                      <a:pt x="14870" y="45093"/>
                    </a:cubicBezTo>
                    <a:cubicBezTo>
                      <a:pt x="12555" y="46242"/>
                      <a:pt x="10360" y="47589"/>
                      <a:pt x="8292" y="49137"/>
                    </a:cubicBezTo>
                    <a:cubicBezTo>
                      <a:pt x="6970" y="50126"/>
                      <a:pt x="5688" y="51165"/>
                      <a:pt x="4382" y="52177"/>
                    </a:cubicBezTo>
                    <a:cubicBezTo>
                      <a:pt x="4248" y="52281"/>
                      <a:pt x="4088" y="52350"/>
                      <a:pt x="3939" y="52436"/>
                    </a:cubicBezTo>
                    <a:cubicBezTo>
                      <a:pt x="3927" y="52198"/>
                      <a:pt x="3996" y="52061"/>
                      <a:pt x="4091" y="51944"/>
                    </a:cubicBezTo>
                    <a:cubicBezTo>
                      <a:pt x="5731" y="49900"/>
                      <a:pt x="7349" y="47837"/>
                      <a:pt x="9026" y="45821"/>
                    </a:cubicBezTo>
                    <a:cubicBezTo>
                      <a:pt x="10952" y="43505"/>
                      <a:pt x="12912" y="41218"/>
                      <a:pt x="14897" y="38951"/>
                    </a:cubicBezTo>
                    <a:cubicBezTo>
                      <a:pt x="15360" y="38424"/>
                      <a:pt x="15940" y="37968"/>
                      <a:pt x="16542" y="37601"/>
                    </a:cubicBezTo>
                    <a:cubicBezTo>
                      <a:pt x="18325" y="36512"/>
                      <a:pt x="20301" y="35861"/>
                      <a:pt x="22310" y="35356"/>
                    </a:cubicBezTo>
                    <a:cubicBezTo>
                      <a:pt x="24471" y="34813"/>
                      <a:pt x="26664" y="34396"/>
                      <a:pt x="28846" y="33936"/>
                    </a:cubicBezTo>
                    <a:cubicBezTo>
                      <a:pt x="29330" y="33834"/>
                      <a:pt x="29813" y="33723"/>
                      <a:pt x="30293" y="33605"/>
                    </a:cubicBezTo>
                    <a:lnTo>
                      <a:pt x="30293" y="32723"/>
                    </a:lnTo>
                    <a:cubicBezTo>
                      <a:pt x="28819" y="33094"/>
                      <a:pt x="27329" y="33402"/>
                      <a:pt x="25844" y="33724"/>
                    </a:cubicBezTo>
                    <a:cubicBezTo>
                      <a:pt x="23468" y="34242"/>
                      <a:pt x="21131" y="34860"/>
                      <a:pt x="18883" y="35795"/>
                    </a:cubicBezTo>
                    <a:cubicBezTo>
                      <a:pt x="18629" y="35902"/>
                      <a:pt x="18357" y="35966"/>
                      <a:pt x="18092" y="36051"/>
                    </a:cubicBezTo>
                    <a:cubicBezTo>
                      <a:pt x="18635" y="35553"/>
                      <a:pt x="19187" y="35097"/>
                      <a:pt x="19799" y="34751"/>
                    </a:cubicBezTo>
                    <a:cubicBezTo>
                      <a:pt x="21064" y="34037"/>
                      <a:pt x="22363" y="33386"/>
                      <a:pt x="23644" y="32703"/>
                    </a:cubicBezTo>
                    <a:cubicBezTo>
                      <a:pt x="25505" y="31714"/>
                      <a:pt x="27462" y="30960"/>
                      <a:pt x="29432" y="30225"/>
                    </a:cubicBezTo>
                    <a:cubicBezTo>
                      <a:pt x="29723" y="30117"/>
                      <a:pt x="30005" y="29990"/>
                      <a:pt x="30293" y="29873"/>
                    </a:cubicBezTo>
                    <a:lnTo>
                      <a:pt x="30293" y="29435"/>
                    </a:lnTo>
                    <a:cubicBezTo>
                      <a:pt x="30004" y="29565"/>
                      <a:pt x="29717" y="29699"/>
                      <a:pt x="29422" y="29816"/>
                    </a:cubicBezTo>
                    <a:cubicBezTo>
                      <a:pt x="27864" y="30435"/>
                      <a:pt x="26268" y="30974"/>
                      <a:pt x="24750" y="31679"/>
                    </a:cubicBezTo>
                    <a:cubicBezTo>
                      <a:pt x="23259" y="32372"/>
                      <a:pt x="21853" y="33246"/>
                      <a:pt x="20393" y="34008"/>
                    </a:cubicBezTo>
                    <a:cubicBezTo>
                      <a:pt x="20265" y="34076"/>
                      <a:pt x="20105" y="34084"/>
                      <a:pt x="19937" y="34084"/>
                    </a:cubicBezTo>
                    <a:cubicBezTo>
                      <a:pt x="19885" y="34084"/>
                      <a:pt x="19833" y="34083"/>
                      <a:pt x="19780" y="34083"/>
                    </a:cubicBezTo>
                    <a:cubicBezTo>
                      <a:pt x="19713" y="34083"/>
                      <a:pt x="19645" y="34084"/>
                      <a:pt x="19578" y="34090"/>
                    </a:cubicBezTo>
                    <a:cubicBezTo>
                      <a:pt x="19131" y="34417"/>
                      <a:pt x="18652" y="34768"/>
                      <a:pt x="18172" y="35120"/>
                    </a:cubicBezTo>
                    <a:cubicBezTo>
                      <a:pt x="18177" y="34798"/>
                      <a:pt x="18298" y="34590"/>
                      <a:pt x="18443" y="34399"/>
                    </a:cubicBezTo>
                    <a:cubicBezTo>
                      <a:pt x="19703" y="32717"/>
                      <a:pt x="21037" y="31085"/>
                      <a:pt x="22210" y="29344"/>
                    </a:cubicBezTo>
                    <a:cubicBezTo>
                      <a:pt x="23420" y="27547"/>
                      <a:pt x="24506" y="25664"/>
                      <a:pt x="25590" y="23786"/>
                    </a:cubicBezTo>
                    <a:cubicBezTo>
                      <a:pt x="26805" y="21682"/>
                      <a:pt x="27871" y="19503"/>
                      <a:pt x="28616" y="17180"/>
                    </a:cubicBezTo>
                    <a:cubicBezTo>
                      <a:pt x="28760" y="16728"/>
                      <a:pt x="29072" y="16378"/>
                      <a:pt x="29508" y="16198"/>
                    </a:cubicBezTo>
                    <a:cubicBezTo>
                      <a:pt x="29768" y="16091"/>
                      <a:pt x="30029" y="15987"/>
                      <a:pt x="30293" y="15885"/>
                    </a:cubicBezTo>
                    <a:lnTo>
                      <a:pt x="30293" y="14187"/>
                    </a:lnTo>
                    <a:cubicBezTo>
                      <a:pt x="30126" y="14389"/>
                      <a:pt x="29951" y="14584"/>
                      <a:pt x="29792" y="14793"/>
                    </a:cubicBezTo>
                    <a:cubicBezTo>
                      <a:pt x="29715" y="14895"/>
                      <a:pt x="29596" y="14966"/>
                      <a:pt x="29434" y="15103"/>
                    </a:cubicBezTo>
                    <a:cubicBezTo>
                      <a:pt x="29434" y="14925"/>
                      <a:pt x="29420" y="14862"/>
                      <a:pt x="29435" y="14807"/>
                    </a:cubicBezTo>
                    <a:cubicBezTo>
                      <a:pt x="29720" y="13755"/>
                      <a:pt x="30007" y="12704"/>
                      <a:pt x="30293" y="11653"/>
                    </a:cubicBezTo>
                    <a:lnTo>
                      <a:pt x="30293" y="9023"/>
                    </a:lnTo>
                    <a:cubicBezTo>
                      <a:pt x="29984" y="10351"/>
                      <a:pt x="29649" y="11671"/>
                      <a:pt x="29311" y="12992"/>
                    </a:cubicBezTo>
                    <a:cubicBezTo>
                      <a:pt x="29112" y="13772"/>
                      <a:pt x="28890" y="14551"/>
                      <a:pt x="28625" y="15312"/>
                    </a:cubicBezTo>
                    <a:cubicBezTo>
                      <a:pt x="28252" y="16380"/>
                      <a:pt x="27801" y="17419"/>
                      <a:pt x="27437" y="18488"/>
                    </a:cubicBezTo>
                    <a:cubicBezTo>
                      <a:pt x="26772" y="20444"/>
                      <a:pt x="25727" y="22207"/>
                      <a:pt x="24732" y="24004"/>
                    </a:cubicBezTo>
                    <a:cubicBezTo>
                      <a:pt x="24714" y="23801"/>
                      <a:pt x="24700" y="23590"/>
                      <a:pt x="24784" y="23432"/>
                    </a:cubicBezTo>
                    <a:cubicBezTo>
                      <a:pt x="25876" y="21375"/>
                      <a:pt x="26332" y="19124"/>
                      <a:pt x="26780" y="16876"/>
                    </a:cubicBezTo>
                    <a:cubicBezTo>
                      <a:pt x="26944" y="16055"/>
                      <a:pt x="26917" y="15198"/>
                      <a:pt x="27052" y="14369"/>
                    </a:cubicBezTo>
                    <a:cubicBezTo>
                      <a:pt x="27280" y="12966"/>
                      <a:pt x="27102" y="11578"/>
                      <a:pt x="26896" y="10208"/>
                    </a:cubicBezTo>
                    <a:cubicBezTo>
                      <a:pt x="26644" y="8524"/>
                      <a:pt x="25886" y="7002"/>
                      <a:pt x="25094" y="5509"/>
                    </a:cubicBezTo>
                    <a:cubicBezTo>
                      <a:pt x="24086" y="3614"/>
                      <a:pt x="22641" y="1987"/>
                      <a:pt x="217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25"/>
              <p:cNvSpPr/>
              <p:nvPr/>
            </p:nvSpPr>
            <p:spPr>
              <a:xfrm>
                <a:off x="5262650" y="2232950"/>
                <a:ext cx="234800" cy="160625"/>
              </a:xfrm>
              <a:custGeom>
                <a:avLst/>
                <a:gdLst/>
                <a:ahLst/>
                <a:cxnLst/>
                <a:rect l="l" t="t" r="r" b="b"/>
                <a:pathLst>
                  <a:path w="9392" h="6425" extrusionOk="0">
                    <a:moveTo>
                      <a:pt x="9392" y="0"/>
                    </a:moveTo>
                    <a:cubicBezTo>
                      <a:pt x="7916" y="721"/>
                      <a:pt x="6479" y="1513"/>
                      <a:pt x="5121" y="2450"/>
                    </a:cubicBezTo>
                    <a:cubicBezTo>
                      <a:pt x="3554" y="3531"/>
                      <a:pt x="2032" y="4680"/>
                      <a:pt x="501" y="5816"/>
                    </a:cubicBezTo>
                    <a:cubicBezTo>
                      <a:pt x="297" y="5967"/>
                      <a:pt x="166" y="6219"/>
                      <a:pt x="0" y="6425"/>
                    </a:cubicBezTo>
                    <a:cubicBezTo>
                      <a:pt x="1265" y="5606"/>
                      <a:pt x="2485" y="4790"/>
                      <a:pt x="3640" y="3891"/>
                    </a:cubicBezTo>
                    <a:cubicBezTo>
                      <a:pt x="4841" y="2955"/>
                      <a:pt x="6160" y="2217"/>
                      <a:pt x="7468" y="1465"/>
                    </a:cubicBezTo>
                    <a:cubicBezTo>
                      <a:pt x="8095" y="1104"/>
                      <a:pt x="8739" y="770"/>
                      <a:pt x="9392" y="458"/>
                    </a:cubicBezTo>
                    <a:lnTo>
                      <a:pt x="939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9" name="Google Shape;249;p25"/>
            <p:cNvGrpSpPr/>
            <p:nvPr/>
          </p:nvGrpSpPr>
          <p:grpSpPr>
            <a:xfrm rot="-5400000">
              <a:off x="7438627" y="-838107"/>
              <a:ext cx="877967" cy="2554199"/>
              <a:chOff x="4740125" y="687050"/>
              <a:chExt cx="757325" cy="2203225"/>
            </a:xfrm>
          </p:grpSpPr>
          <p:sp>
            <p:nvSpPr>
              <p:cNvPr id="250" name="Google Shape;250;p25"/>
              <p:cNvSpPr/>
              <p:nvPr/>
            </p:nvSpPr>
            <p:spPr>
              <a:xfrm>
                <a:off x="5468250" y="1028350"/>
                <a:ext cx="29200" cy="167000"/>
              </a:xfrm>
              <a:custGeom>
                <a:avLst/>
                <a:gdLst/>
                <a:ahLst/>
                <a:cxnLst/>
                <a:rect l="l" t="t" r="r" b="b"/>
                <a:pathLst>
                  <a:path w="1168" h="6680" extrusionOk="0">
                    <a:moveTo>
                      <a:pt x="204" y="0"/>
                    </a:moveTo>
                    <a:cubicBezTo>
                      <a:pt x="136" y="17"/>
                      <a:pt x="68" y="33"/>
                      <a:pt x="1" y="50"/>
                    </a:cubicBezTo>
                    <a:cubicBezTo>
                      <a:pt x="480" y="2247"/>
                      <a:pt x="856" y="4457"/>
                      <a:pt x="1168" y="6680"/>
                    </a:cubicBezTo>
                    <a:lnTo>
                      <a:pt x="1168" y="3394"/>
                    </a:lnTo>
                    <a:cubicBezTo>
                      <a:pt x="1064" y="2898"/>
                      <a:pt x="954" y="2402"/>
                      <a:pt x="832" y="1910"/>
                    </a:cubicBezTo>
                    <a:cubicBezTo>
                      <a:pt x="671" y="1262"/>
                      <a:pt x="416" y="636"/>
                      <a:pt x="20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25"/>
              <p:cNvSpPr/>
              <p:nvPr/>
            </p:nvSpPr>
            <p:spPr>
              <a:xfrm>
                <a:off x="5314825" y="687050"/>
                <a:ext cx="182625" cy="879375"/>
              </a:xfrm>
              <a:custGeom>
                <a:avLst/>
                <a:gdLst/>
                <a:ahLst/>
                <a:cxnLst/>
                <a:rect l="l" t="t" r="r" b="b"/>
                <a:pathLst>
                  <a:path w="7305" h="35175" extrusionOk="0">
                    <a:moveTo>
                      <a:pt x="1760" y="1"/>
                    </a:moveTo>
                    <a:cubicBezTo>
                      <a:pt x="1383" y="455"/>
                      <a:pt x="1441" y="938"/>
                      <a:pt x="1476" y="1426"/>
                    </a:cubicBezTo>
                    <a:cubicBezTo>
                      <a:pt x="1539" y="2298"/>
                      <a:pt x="1698" y="3186"/>
                      <a:pt x="1605" y="4043"/>
                    </a:cubicBezTo>
                    <a:cubicBezTo>
                      <a:pt x="1408" y="5843"/>
                      <a:pt x="1047" y="7625"/>
                      <a:pt x="801" y="9422"/>
                    </a:cubicBezTo>
                    <a:cubicBezTo>
                      <a:pt x="560" y="11181"/>
                      <a:pt x="187" y="12918"/>
                      <a:pt x="101" y="14708"/>
                    </a:cubicBezTo>
                    <a:cubicBezTo>
                      <a:pt x="1" y="16795"/>
                      <a:pt x="204" y="18849"/>
                      <a:pt x="536" y="20893"/>
                    </a:cubicBezTo>
                    <a:cubicBezTo>
                      <a:pt x="888" y="23052"/>
                      <a:pt x="1710" y="25072"/>
                      <a:pt x="2717" y="26995"/>
                    </a:cubicBezTo>
                    <a:cubicBezTo>
                      <a:pt x="3705" y="28885"/>
                      <a:pt x="4783" y="30731"/>
                      <a:pt x="5893" y="32552"/>
                    </a:cubicBezTo>
                    <a:cubicBezTo>
                      <a:pt x="6413" y="33406"/>
                      <a:pt x="6888" y="34276"/>
                      <a:pt x="7305" y="35174"/>
                    </a:cubicBezTo>
                    <a:lnTo>
                      <a:pt x="7305" y="33499"/>
                    </a:lnTo>
                    <a:cubicBezTo>
                      <a:pt x="6569" y="32194"/>
                      <a:pt x="5832" y="30887"/>
                      <a:pt x="5065" y="29600"/>
                    </a:cubicBezTo>
                    <a:cubicBezTo>
                      <a:pt x="3987" y="27789"/>
                      <a:pt x="3029" y="25914"/>
                      <a:pt x="2335" y="23933"/>
                    </a:cubicBezTo>
                    <a:cubicBezTo>
                      <a:pt x="1856" y="22568"/>
                      <a:pt x="1556" y="21123"/>
                      <a:pt x="1324" y="19691"/>
                    </a:cubicBezTo>
                    <a:cubicBezTo>
                      <a:pt x="835" y="16669"/>
                      <a:pt x="880" y="13636"/>
                      <a:pt x="1378" y="10608"/>
                    </a:cubicBezTo>
                    <a:cubicBezTo>
                      <a:pt x="1539" y="9623"/>
                      <a:pt x="1593" y="8620"/>
                      <a:pt x="1701" y="7626"/>
                    </a:cubicBezTo>
                    <a:cubicBezTo>
                      <a:pt x="1826" y="6470"/>
                      <a:pt x="1996" y="5318"/>
                      <a:pt x="2076" y="4159"/>
                    </a:cubicBezTo>
                    <a:cubicBezTo>
                      <a:pt x="2133" y="3321"/>
                      <a:pt x="2071" y="2474"/>
                      <a:pt x="2064" y="1632"/>
                    </a:cubicBezTo>
                    <a:cubicBezTo>
                      <a:pt x="2061" y="1345"/>
                      <a:pt x="2062" y="1058"/>
                      <a:pt x="2062" y="748"/>
                    </a:cubicBezTo>
                    <a:lnTo>
                      <a:pt x="2062" y="748"/>
                    </a:lnTo>
                    <a:cubicBezTo>
                      <a:pt x="3005" y="840"/>
                      <a:pt x="3632" y="1446"/>
                      <a:pt x="4270" y="1963"/>
                    </a:cubicBezTo>
                    <a:cubicBezTo>
                      <a:pt x="5389" y="2870"/>
                      <a:pt x="6386" y="3903"/>
                      <a:pt x="7305" y="5005"/>
                    </a:cubicBezTo>
                    <a:lnTo>
                      <a:pt x="7305" y="3852"/>
                    </a:lnTo>
                    <a:cubicBezTo>
                      <a:pt x="6590" y="3080"/>
                      <a:pt x="5832" y="2353"/>
                      <a:pt x="4977" y="1720"/>
                    </a:cubicBezTo>
                    <a:lnTo>
                      <a:pt x="4977" y="1718"/>
                    </a:lnTo>
                    <a:cubicBezTo>
                      <a:pt x="3987" y="984"/>
                      <a:pt x="2915" y="428"/>
                      <a:pt x="17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25"/>
              <p:cNvSpPr/>
              <p:nvPr/>
            </p:nvSpPr>
            <p:spPr>
              <a:xfrm>
                <a:off x="4740125" y="1567000"/>
                <a:ext cx="757325" cy="1323275"/>
              </a:xfrm>
              <a:custGeom>
                <a:avLst/>
                <a:gdLst/>
                <a:ahLst/>
                <a:cxnLst/>
                <a:rect l="l" t="t" r="r" b="b"/>
                <a:pathLst>
                  <a:path w="30293" h="52931" extrusionOk="0">
                    <a:moveTo>
                      <a:pt x="14676" y="20208"/>
                    </a:moveTo>
                    <a:cubicBezTo>
                      <a:pt x="15300" y="21853"/>
                      <a:pt x="15898" y="23313"/>
                      <a:pt x="16399" y="24805"/>
                    </a:cubicBezTo>
                    <a:cubicBezTo>
                      <a:pt x="16601" y="25407"/>
                      <a:pt x="16613" y="26079"/>
                      <a:pt x="16665" y="26724"/>
                    </a:cubicBezTo>
                    <a:cubicBezTo>
                      <a:pt x="16859" y="29079"/>
                      <a:pt x="16554" y="31377"/>
                      <a:pt x="15822" y="33620"/>
                    </a:cubicBezTo>
                    <a:cubicBezTo>
                      <a:pt x="15632" y="34199"/>
                      <a:pt x="15461" y="34783"/>
                      <a:pt x="15237" y="35508"/>
                    </a:cubicBezTo>
                    <a:cubicBezTo>
                      <a:pt x="15095" y="35237"/>
                      <a:pt x="14984" y="35097"/>
                      <a:pt x="14945" y="34939"/>
                    </a:cubicBezTo>
                    <a:cubicBezTo>
                      <a:pt x="14578" y="33455"/>
                      <a:pt x="14492" y="31935"/>
                      <a:pt x="14396" y="30417"/>
                    </a:cubicBezTo>
                    <a:cubicBezTo>
                      <a:pt x="14345" y="29613"/>
                      <a:pt x="14301" y="28807"/>
                      <a:pt x="14222" y="28002"/>
                    </a:cubicBezTo>
                    <a:lnTo>
                      <a:pt x="14222" y="28002"/>
                    </a:lnTo>
                    <a:cubicBezTo>
                      <a:pt x="13742" y="30838"/>
                      <a:pt x="13930" y="33657"/>
                      <a:pt x="14611" y="36565"/>
                    </a:cubicBezTo>
                    <a:cubicBezTo>
                      <a:pt x="14143" y="36387"/>
                      <a:pt x="14080" y="36051"/>
                      <a:pt x="13978" y="35793"/>
                    </a:cubicBezTo>
                    <a:cubicBezTo>
                      <a:pt x="13270" y="34023"/>
                      <a:pt x="12531" y="32263"/>
                      <a:pt x="12390" y="30327"/>
                    </a:cubicBezTo>
                    <a:cubicBezTo>
                      <a:pt x="12321" y="29362"/>
                      <a:pt x="12149" y="28395"/>
                      <a:pt x="12173" y="27431"/>
                    </a:cubicBezTo>
                    <a:cubicBezTo>
                      <a:pt x="12228" y="25267"/>
                      <a:pt x="12804" y="23222"/>
                      <a:pt x="13852" y="21322"/>
                    </a:cubicBezTo>
                    <a:cubicBezTo>
                      <a:pt x="14052" y="20962"/>
                      <a:pt x="14343" y="20652"/>
                      <a:pt x="14676" y="20208"/>
                    </a:cubicBezTo>
                    <a:close/>
                    <a:moveTo>
                      <a:pt x="21760" y="0"/>
                    </a:moveTo>
                    <a:lnTo>
                      <a:pt x="21760" y="0"/>
                    </a:lnTo>
                    <a:cubicBezTo>
                      <a:pt x="21735" y="269"/>
                      <a:pt x="21713" y="543"/>
                      <a:pt x="21811" y="764"/>
                    </a:cubicBezTo>
                    <a:cubicBezTo>
                      <a:pt x="22217" y="1674"/>
                      <a:pt x="22631" y="2584"/>
                      <a:pt x="23095" y="3465"/>
                    </a:cubicBezTo>
                    <a:cubicBezTo>
                      <a:pt x="23563" y="4352"/>
                      <a:pt x="24135" y="5184"/>
                      <a:pt x="24592" y="6074"/>
                    </a:cubicBezTo>
                    <a:cubicBezTo>
                      <a:pt x="25714" y="8261"/>
                      <a:pt x="26411" y="10558"/>
                      <a:pt x="26419" y="13050"/>
                    </a:cubicBezTo>
                    <a:cubicBezTo>
                      <a:pt x="26425" y="14975"/>
                      <a:pt x="26231" y="16868"/>
                      <a:pt x="25766" y="18733"/>
                    </a:cubicBezTo>
                    <a:cubicBezTo>
                      <a:pt x="25492" y="19828"/>
                      <a:pt x="25180" y="20915"/>
                      <a:pt x="24847" y="21995"/>
                    </a:cubicBezTo>
                    <a:cubicBezTo>
                      <a:pt x="24775" y="22232"/>
                      <a:pt x="24760" y="22575"/>
                      <a:pt x="24399" y="22679"/>
                    </a:cubicBezTo>
                    <a:cubicBezTo>
                      <a:pt x="24422" y="22103"/>
                      <a:pt x="24486" y="21560"/>
                      <a:pt x="24455" y="21023"/>
                    </a:cubicBezTo>
                    <a:cubicBezTo>
                      <a:pt x="24363" y="19474"/>
                      <a:pt x="24216" y="17928"/>
                      <a:pt x="24123" y="16380"/>
                    </a:cubicBezTo>
                    <a:cubicBezTo>
                      <a:pt x="24002" y="14373"/>
                      <a:pt x="23759" y="12385"/>
                      <a:pt x="23365" y="10414"/>
                    </a:cubicBezTo>
                    <a:cubicBezTo>
                      <a:pt x="23237" y="9775"/>
                      <a:pt x="23079" y="9336"/>
                      <a:pt x="22786" y="8985"/>
                    </a:cubicBezTo>
                    <a:lnTo>
                      <a:pt x="22786" y="8985"/>
                    </a:lnTo>
                    <a:cubicBezTo>
                      <a:pt x="22796" y="9146"/>
                      <a:pt x="22802" y="9274"/>
                      <a:pt x="22814" y="9400"/>
                    </a:cubicBezTo>
                    <a:cubicBezTo>
                      <a:pt x="23047" y="11718"/>
                      <a:pt x="23300" y="14035"/>
                      <a:pt x="23506" y="16355"/>
                    </a:cubicBezTo>
                    <a:cubicBezTo>
                      <a:pt x="23628" y="17737"/>
                      <a:pt x="23679" y="19127"/>
                      <a:pt x="23750" y="20515"/>
                    </a:cubicBezTo>
                    <a:cubicBezTo>
                      <a:pt x="23757" y="20676"/>
                      <a:pt x="23686" y="20841"/>
                      <a:pt x="23613" y="21190"/>
                    </a:cubicBezTo>
                    <a:cubicBezTo>
                      <a:pt x="23292" y="19992"/>
                      <a:pt x="23088" y="18974"/>
                      <a:pt x="22745" y="18005"/>
                    </a:cubicBezTo>
                    <a:cubicBezTo>
                      <a:pt x="22250" y="16607"/>
                      <a:pt x="21572" y="15271"/>
                      <a:pt x="21121" y="13862"/>
                    </a:cubicBezTo>
                    <a:cubicBezTo>
                      <a:pt x="20531" y="12019"/>
                      <a:pt x="19817" y="10196"/>
                      <a:pt x="19629" y="8246"/>
                    </a:cubicBezTo>
                    <a:cubicBezTo>
                      <a:pt x="19494" y="6834"/>
                      <a:pt x="19395" y="5421"/>
                      <a:pt x="19798" y="4023"/>
                    </a:cubicBezTo>
                    <a:cubicBezTo>
                      <a:pt x="19956" y="3477"/>
                      <a:pt x="20019" y="2903"/>
                      <a:pt x="20124" y="2342"/>
                    </a:cubicBezTo>
                    <a:lnTo>
                      <a:pt x="20124" y="2342"/>
                    </a:lnTo>
                    <a:cubicBezTo>
                      <a:pt x="19894" y="2596"/>
                      <a:pt x="19682" y="2879"/>
                      <a:pt x="19592" y="3196"/>
                    </a:cubicBezTo>
                    <a:cubicBezTo>
                      <a:pt x="19356" y="4033"/>
                      <a:pt x="19159" y="4883"/>
                      <a:pt x="18971" y="5733"/>
                    </a:cubicBezTo>
                    <a:cubicBezTo>
                      <a:pt x="18659" y="7151"/>
                      <a:pt x="18816" y="8593"/>
                      <a:pt x="19107" y="9963"/>
                    </a:cubicBezTo>
                    <a:cubicBezTo>
                      <a:pt x="19571" y="12139"/>
                      <a:pt x="20384" y="14226"/>
                      <a:pt x="21294" y="16265"/>
                    </a:cubicBezTo>
                    <a:cubicBezTo>
                      <a:pt x="21912" y="17652"/>
                      <a:pt x="22414" y="19071"/>
                      <a:pt x="22789" y="20556"/>
                    </a:cubicBezTo>
                    <a:cubicBezTo>
                      <a:pt x="23261" y="22422"/>
                      <a:pt x="23207" y="24270"/>
                      <a:pt x="22959" y="26136"/>
                    </a:cubicBezTo>
                    <a:cubicBezTo>
                      <a:pt x="22849" y="26969"/>
                      <a:pt x="22616" y="27777"/>
                      <a:pt x="22107" y="28481"/>
                    </a:cubicBezTo>
                    <a:cubicBezTo>
                      <a:pt x="21163" y="29784"/>
                      <a:pt x="20244" y="31108"/>
                      <a:pt x="19295" y="32407"/>
                    </a:cubicBezTo>
                    <a:cubicBezTo>
                      <a:pt x="18644" y="33297"/>
                      <a:pt x="17962" y="34163"/>
                      <a:pt x="17288" y="35036"/>
                    </a:cubicBezTo>
                    <a:cubicBezTo>
                      <a:pt x="16758" y="35723"/>
                      <a:pt x="16223" y="36405"/>
                      <a:pt x="15680" y="37081"/>
                    </a:cubicBezTo>
                    <a:cubicBezTo>
                      <a:pt x="15635" y="37138"/>
                      <a:pt x="15513" y="37132"/>
                      <a:pt x="15292" y="37190"/>
                    </a:cubicBezTo>
                    <a:cubicBezTo>
                      <a:pt x="15495" y="36568"/>
                      <a:pt x="15668" y="36030"/>
                      <a:pt x="15844" y="35494"/>
                    </a:cubicBezTo>
                    <a:cubicBezTo>
                      <a:pt x="16462" y="33619"/>
                      <a:pt x="17145" y="31763"/>
                      <a:pt x="17346" y="29777"/>
                    </a:cubicBezTo>
                    <a:cubicBezTo>
                      <a:pt x="17593" y="27341"/>
                      <a:pt x="17342" y="24983"/>
                      <a:pt x="16152" y="22804"/>
                    </a:cubicBezTo>
                    <a:cubicBezTo>
                      <a:pt x="15694" y="21963"/>
                      <a:pt x="15384" y="21101"/>
                      <a:pt x="15265" y="20157"/>
                    </a:cubicBezTo>
                    <a:cubicBezTo>
                      <a:pt x="15237" y="19922"/>
                      <a:pt x="15127" y="19698"/>
                      <a:pt x="15010" y="19325"/>
                    </a:cubicBezTo>
                    <a:cubicBezTo>
                      <a:pt x="14688" y="19601"/>
                      <a:pt x="14434" y="19750"/>
                      <a:pt x="14273" y="19968"/>
                    </a:cubicBezTo>
                    <a:cubicBezTo>
                      <a:pt x="13867" y="20510"/>
                      <a:pt x="13471" y="21065"/>
                      <a:pt x="13131" y="21652"/>
                    </a:cubicBezTo>
                    <a:cubicBezTo>
                      <a:pt x="12211" y="23238"/>
                      <a:pt x="11602" y="24953"/>
                      <a:pt x="11399" y="26771"/>
                    </a:cubicBezTo>
                    <a:cubicBezTo>
                      <a:pt x="11178" y="28757"/>
                      <a:pt x="11486" y="30732"/>
                      <a:pt x="12035" y="32629"/>
                    </a:cubicBezTo>
                    <a:cubicBezTo>
                      <a:pt x="12543" y="34392"/>
                      <a:pt x="13253" y="36102"/>
                      <a:pt x="14181" y="37699"/>
                    </a:cubicBezTo>
                    <a:cubicBezTo>
                      <a:pt x="14428" y="38121"/>
                      <a:pt x="14382" y="38512"/>
                      <a:pt x="14173" y="38896"/>
                    </a:cubicBezTo>
                    <a:cubicBezTo>
                      <a:pt x="14035" y="39150"/>
                      <a:pt x="13834" y="39369"/>
                      <a:pt x="13646" y="39593"/>
                    </a:cubicBezTo>
                    <a:cubicBezTo>
                      <a:pt x="12091" y="41455"/>
                      <a:pt x="10506" y="43293"/>
                      <a:pt x="8982" y="45180"/>
                    </a:cubicBezTo>
                    <a:cubicBezTo>
                      <a:pt x="7423" y="47112"/>
                      <a:pt x="5924" y="49097"/>
                      <a:pt x="4390" y="51052"/>
                    </a:cubicBezTo>
                    <a:cubicBezTo>
                      <a:pt x="4136" y="51377"/>
                      <a:pt x="3838" y="51670"/>
                      <a:pt x="3560" y="51977"/>
                    </a:cubicBezTo>
                    <a:cubicBezTo>
                      <a:pt x="3710" y="51344"/>
                      <a:pt x="3958" y="50789"/>
                      <a:pt x="4182" y="50227"/>
                    </a:cubicBezTo>
                    <a:cubicBezTo>
                      <a:pt x="4779" y="48724"/>
                      <a:pt x="5295" y="47186"/>
                      <a:pt x="5975" y="45724"/>
                    </a:cubicBezTo>
                    <a:cubicBezTo>
                      <a:pt x="7151" y="43195"/>
                      <a:pt x="7256" y="40622"/>
                      <a:pt x="6563" y="37971"/>
                    </a:cubicBezTo>
                    <a:cubicBezTo>
                      <a:pt x="6473" y="37627"/>
                      <a:pt x="6408" y="37270"/>
                      <a:pt x="6268" y="36947"/>
                    </a:cubicBezTo>
                    <a:cubicBezTo>
                      <a:pt x="5709" y="35660"/>
                      <a:pt x="5130" y="34381"/>
                      <a:pt x="4868" y="32745"/>
                    </a:cubicBezTo>
                    <a:cubicBezTo>
                      <a:pt x="4736" y="33130"/>
                      <a:pt x="4611" y="33309"/>
                      <a:pt x="4632" y="33467"/>
                    </a:cubicBezTo>
                    <a:cubicBezTo>
                      <a:pt x="4700" y="33977"/>
                      <a:pt x="4823" y="34481"/>
                      <a:pt x="4924" y="34986"/>
                    </a:cubicBezTo>
                    <a:cubicBezTo>
                      <a:pt x="5169" y="36223"/>
                      <a:pt x="5945" y="37297"/>
                      <a:pt x="6024" y="38587"/>
                    </a:cubicBezTo>
                    <a:cubicBezTo>
                      <a:pt x="6045" y="38942"/>
                      <a:pt x="6091" y="39297"/>
                      <a:pt x="6152" y="39646"/>
                    </a:cubicBezTo>
                    <a:cubicBezTo>
                      <a:pt x="6473" y="41482"/>
                      <a:pt x="6166" y="43260"/>
                      <a:pt x="5570" y="44982"/>
                    </a:cubicBezTo>
                    <a:cubicBezTo>
                      <a:pt x="4967" y="46723"/>
                      <a:pt x="4250" y="48424"/>
                      <a:pt x="3596" y="50146"/>
                    </a:cubicBezTo>
                    <a:cubicBezTo>
                      <a:pt x="3466" y="50487"/>
                      <a:pt x="3343" y="50819"/>
                      <a:pt x="2994" y="51254"/>
                    </a:cubicBezTo>
                    <a:cubicBezTo>
                      <a:pt x="3241" y="48102"/>
                      <a:pt x="3734" y="45148"/>
                      <a:pt x="3291" y="42169"/>
                    </a:cubicBezTo>
                    <a:lnTo>
                      <a:pt x="3291" y="42169"/>
                    </a:lnTo>
                    <a:cubicBezTo>
                      <a:pt x="3166" y="42890"/>
                      <a:pt x="3133" y="43613"/>
                      <a:pt x="3097" y="44336"/>
                    </a:cubicBezTo>
                    <a:cubicBezTo>
                      <a:pt x="3059" y="45079"/>
                      <a:pt x="3127" y="45849"/>
                      <a:pt x="2948" y="46556"/>
                    </a:cubicBezTo>
                    <a:cubicBezTo>
                      <a:pt x="2770" y="47249"/>
                      <a:pt x="3003" y="48024"/>
                      <a:pt x="2513" y="48750"/>
                    </a:cubicBezTo>
                    <a:cubicBezTo>
                      <a:pt x="2194" y="47302"/>
                      <a:pt x="1943" y="45939"/>
                      <a:pt x="1590" y="44604"/>
                    </a:cubicBezTo>
                    <a:cubicBezTo>
                      <a:pt x="1071" y="42643"/>
                      <a:pt x="760" y="40666"/>
                      <a:pt x="1106" y="38652"/>
                    </a:cubicBezTo>
                    <a:cubicBezTo>
                      <a:pt x="1272" y="37676"/>
                      <a:pt x="1554" y="36700"/>
                      <a:pt x="1930" y="35783"/>
                    </a:cubicBezTo>
                    <a:cubicBezTo>
                      <a:pt x="2382" y="34681"/>
                      <a:pt x="2973" y="33631"/>
                      <a:pt x="3889" y="32814"/>
                    </a:cubicBezTo>
                    <a:cubicBezTo>
                      <a:pt x="3994" y="32721"/>
                      <a:pt x="4057" y="32581"/>
                      <a:pt x="4253" y="32302"/>
                    </a:cubicBezTo>
                    <a:lnTo>
                      <a:pt x="4253" y="32302"/>
                    </a:lnTo>
                    <a:cubicBezTo>
                      <a:pt x="2872" y="33035"/>
                      <a:pt x="2197" y="34159"/>
                      <a:pt x="1576" y="35255"/>
                    </a:cubicBezTo>
                    <a:cubicBezTo>
                      <a:pt x="357" y="37408"/>
                      <a:pt x="0" y="39771"/>
                      <a:pt x="421" y="42203"/>
                    </a:cubicBezTo>
                    <a:cubicBezTo>
                      <a:pt x="748" y="44084"/>
                      <a:pt x="1178" y="45950"/>
                      <a:pt x="1642" y="47803"/>
                    </a:cubicBezTo>
                    <a:cubicBezTo>
                      <a:pt x="2035" y="49365"/>
                      <a:pt x="2133" y="50941"/>
                      <a:pt x="2057" y="52531"/>
                    </a:cubicBezTo>
                    <a:cubicBezTo>
                      <a:pt x="2051" y="52664"/>
                      <a:pt x="2035" y="52797"/>
                      <a:pt x="2023" y="52931"/>
                    </a:cubicBezTo>
                    <a:lnTo>
                      <a:pt x="4426" y="52931"/>
                    </a:lnTo>
                    <a:cubicBezTo>
                      <a:pt x="4745" y="52664"/>
                      <a:pt x="5059" y="52388"/>
                      <a:pt x="5406" y="52164"/>
                    </a:cubicBezTo>
                    <a:cubicBezTo>
                      <a:pt x="7429" y="50860"/>
                      <a:pt x="9606" y="49870"/>
                      <a:pt x="11865" y="49051"/>
                    </a:cubicBezTo>
                    <a:cubicBezTo>
                      <a:pt x="13140" y="48589"/>
                      <a:pt x="14419" y="48135"/>
                      <a:pt x="15688" y="47657"/>
                    </a:cubicBezTo>
                    <a:cubicBezTo>
                      <a:pt x="16047" y="47521"/>
                      <a:pt x="16378" y="47311"/>
                      <a:pt x="16777" y="47108"/>
                    </a:cubicBezTo>
                    <a:cubicBezTo>
                      <a:pt x="16649" y="47045"/>
                      <a:pt x="16532" y="47020"/>
                      <a:pt x="16423" y="47020"/>
                    </a:cubicBezTo>
                    <a:cubicBezTo>
                      <a:pt x="16049" y="47020"/>
                      <a:pt x="15762" y="47313"/>
                      <a:pt x="15431" y="47376"/>
                    </a:cubicBezTo>
                    <a:cubicBezTo>
                      <a:pt x="14960" y="47464"/>
                      <a:pt x="14506" y="47652"/>
                      <a:pt x="14043" y="47789"/>
                    </a:cubicBezTo>
                    <a:cubicBezTo>
                      <a:pt x="13579" y="47926"/>
                      <a:pt x="13110" y="48042"/>
                      <a:pt x="12649" y="48188"/>
                    </a:cubicBezTo>
                    <a:cubicBezTo>
                      <a:pt x="12220" y="48323"/>
                      <a:pt x="11800" y="48485"/>
                      <a:pt x="11376" y="48639"/>
                    </a:cubicBezTo>
                    <a:cubicBezTo>
                      <a:pt x="10919" y="48804"/>
                      <a:pt x="10461" y="48965"/>
                      <a:pt x="10008" y="49141"/>
                    </a:cubicBezTo>
                    <a:cubicBezTo>
                      <a:pt x="9563" y="49315"/>
                      <a:pt x="9125" y="49505"/>
                      <a:pt x="8587" y="49729"/>
                    </a:cubicBezTo>
                    <a:cubicBezTo>
                      <a:pt x="9889" y="48252"/>
                      <a:pt x="15283" y="45174"/>
                      <a:pt x="18261" y="44124"/>
                    </a:cubicBezTo>
                    <a:cubicBezTo>
                      <a:pt x="20711" y="43261"/>
                      <a:pt x="25809" y="42287"/>
                      <a:pt x="28214" y="42287"/>
                    </a:cubicBezTo>
                    <a:cubicBezTo>
                      <a:pt x="28694" y="42287"/>
                      <a:pt x="29066" y="42326"/>
                      <a:pt x="29290" y="42412"/>
                    </a:cubicBezTo>
                    <a:cubicBezTo>
                      <a:pt x="29256" y="42493"/>
                      <a:pt x="29247" y="42610"/>
                      <a:pt x="29187" y="42651"/>
                    </a:cubicBezTo>
                    <a:cubicBezTo>
                      <a:pt x="28231" y="43293"/>
                      <a:pt x="27568" y="44216"/>
                      <a:pt x="26834" y="45075"/>
                    </a:cubicBezTo>
                    <a:cubicBezTo>
                      <a:pt x="26184" y="45836"/>
                      <a:pt x="25532" y="46606"/>
                      <a:pt x="24790" y="47273"/>
                    </a:cubicBezTo>
                    <a:cubicBezTo>
                      <a:pt x="23053" y="48836"/>
                      <a:pt x="20960" y="49621"/>
                      <a:pt x="18661" y="49934"/>
                    </a:cubicBezTo>
                    <a:cubicBezTo>
                      <a:pt x="15909" y="50306"/>
                      <a:pt x="13158" y="50694"/>
                      <a:pt x="10414" y="51120"/>
                    </a:cubicBezTo>
                    <a:cubicBezTo>
                      <a:pt x="8531" y="51413"/>
                      <a:pt x="6764" y="52082"/>
                      <a:pt x="5064" y="52931"/>
                    </a:cubicBezTo>
                    <a:lnTo>
                      <a:pt x="6250" y="52931"/>
                    </a:lnTo>
                    <a:cubicBezTo>
                      <a:pt x="6276" y="52923"/>
                      <a:pt x="6298" y="52913"/>
                      <a:pt x="6322" y="52903"/>
                    </a:cubicBezTo>
                    <a:cubicBezTo>
                      <a:pt x="8970" y="51982"/>
                      <a:pt x="11719" y="51595"/>
                      <a:pt x="14482" y="51257"/>
                    </a:cubicBezTo>
                    <a:cubicBezTo>
                      <a:pt x="16116" y="51058"/>
                      <a:pt x="17771" y="50949"/>
                      <a:pt x="19384" y="50630"/>
                    </a:cubicBezTo>
                    <a:cubicBezTo>
                      <a:pt x="22515" y="50013"/>
                      <a:pt x="25108" y="48472"/>
                      <a:pt x="27037" y="45866"/>
                    </a:cubicBezTo>
                    <a:cubicBezTo>
                      <a:pt x="27804" y="44828"/>
                      <a:pt x="28676" y="43869"/>
                      <a:pt x="29515" y="42885"/>
                    </a:cubicBezTo>
                    <a:cubicBezTo>
                      <a:pt x="29723" y="42642"/>
                      <a:pt x="29981" y="42439"/>
                      <a:pt x="30293" y="42151"/>
                    </a:cubicBezTo>
                    <a:lnTo>
                      <a:pt x="30293" y="42117"/>
                    </a:lnTo>
                    <a:cubicBezTo>
                      <a:pt x="30046" y="42018"/>
                      <a:pt x="29908" y="41942"/>
                      <a:pt x="29768" y="41915"/>
                    </a:cubicBezTo>
                    <a:cubicBezTo>
                      <a:pt x="29188" y="41799"/>
                      <a:pt x="28606" y="41748"/>
                      <a:pt x="28023" y="41748"/>
                    </a:cubicBezTo>
                    <a:cubicBezTo>
                      <a:pt x="27542" y="41748"/>
                      <a:pt x="27060" y="41783"/>
                      <a:pt x="26580" y="41845"/>
                    </a:cubicBezTo>
                    <a:cubicBezTo>
                      <a:pt x="25136" y="42030"/>
                      <a:pt x="23700" y="42236"/>
                      <a:pt x="22270" y="42533"/>
                    </a:cubicBezTo>
                    <a:cubicBezTo>
                      <a:pt x="20519" y="42899"/>
                      <a:pt x="18802" y="43329"/>
                      <a:pt x="17160" y="44033"/>
                    </a:cubicBezTo>
                    <a:cubicBezTo>
                      <a:pt x="16386" y="44363"/>
                      <a:pt x="15623" y="44720"/>
                      <a:pt x="14870" y="45093"/>
                    </a:cubicBezTo>
                    <a:cubicBezTo>
                      <a:pt x="12555" y="46242"/>
                      <a:pt x="10360" y="47589"/>
                      <a:pt x="8292" y="49137"/>
                    </a:cubicBezTo>
                    <a:cubicBezTo>
                      <a:pt x="6970" y="50126"/>
                      <a:pt x="5688" y="51165"/>
                      <a:pt x="4382" y="52177"/>
                    </a:cubicBezTo>
                    <a:cubicBezTo>
                      <a:pt x="4248" y="52281"/>
                      <a:pt x="4088" y="52350"/>
                      <a:pt x="3939" y="52436"/>
                    </a:cubicBezTo>
                    <a:cubicBezTo>
                      <a:pt x="3927" y="52198"/>
                      <a:pt x="3996" y="52061"/>
                      <a:pt x="4091" y="51944"/>
                    </a:cubicBezTo>
                    <a:cubicBezTo>
                      <a:pt x="5731" y="49900"/>
                      <a:pt x="7349" y="47837"/>
                      <a:pt x="9026" y="45821"/>
                    </a:cubicBezTo>
                    <a:cubicBezTo>
                      <a:pt x="10952" y="43505"/>
                      <a:pt x="12912" y="41218"/>
                      <a:pt x="14897" y="38951"/>
                    </a:cubicBezTo>
                    <a:cubicBezTo>
                      <a:pt x="15360" y="38424"/>
                      <a:pt x="15940" y="37968"/>
                      <a:pt x="16542" y="37601"/>
                    </a:cubicBezTo>
                    <a:cubicBezTo>
                      <a:pt x="18325" y="36512"/>
                      <a:pt x="20301" y="35861"/>
                      <a:pt x="22310" y="35356"/>
                    </a:cubicBezTo>
                    <a:cubicBezTo>
                      <a:pt x="24471" y="34813"/>
                      <a:pt x="26664" y="34396"/>
                      <a:pt x="28846" y="33936"/>
                    </a:cubicBezTo>
                    <a:cubicBezTo>
                      <a:pt x="29330" y="33834"/>
                      <a:pt x="29813" y="33723"/>
                      <a:pt x="30293" y="33605"/>
                    </a:cubicBezTo>
                    <a:lnTo>
                      <a:pt x="30293" y="32723"/>
                    </a:lnTo>
                    <a:cubicBezTo>
                      <a:pt x="28819" y="33094"/>
                      <a:pt x="27329" y="33402"/>
                      <a:pt x="25844" y="33724"/>
                    </a:cubicBezTo>
                    <a:cubicBezTo>
                      <a:pt x="23468" y="34242"/>
                      <a:pt x="21131" y="34860"/>
                      <a:pt x="18883" y="35795"/>
                    </a:cubicBezTo>
                    <a:cubicBezTo>
                      <a:pt x="18629" y="35902"/>
                      <a:pt x="18357" y="35966"/>
                      <a:pt x="18092" y="36051"/>
                    </a:cubicBezTo>
                    <a:cubicBezTo>
                      <a:pt x="18635" y="35553"/>
                      <a:pt x="19187" y="35097"/>
                      <a:pt x="19799" y="34751"/>
                    </a:cubicBezTo>
                    <a:cubicBezTo>
                      <a:pt x="21064" y="34037"/>
                      <a:pt x="22363" y="33386"/>
                      <a:pt x="23644" y="32703"/>
                    </a:cubicBezTo>
                    <a:cubicBezTo>
                      <a:pt x="25505" y="31714"/>
                      <a:pt x="27462" y="30960"/>
                      <a:pt x="29432" y="30225"/>
                    </a:cubicBezTo>
                    <a:cubicBezTo>
                      <a:pt x="29723" y="30117"/>
                      <a:pt x="30005" y="29990"/>
                      <a:pt x="30293" y="29873"/>
                    </a:cubicBezTo>
                    <a:lnTo>
                      <a:pt x="30293" y="29435"/>
                    </a:lnTo>
                    <a:cubicBezTo>
                      <a:pt x="30004" y="29565"/>
                      <a:pt x="29717" y="29699"/>
                      <a:pt x="29422" y="29816"/>
                    </a:cubicBezTo>
                    <a:cubicBezTo>
                      <a:pt x="27864" y="30435"/>
                      <a:pt x="26268" y="30974"/>
                      <a:pt x="24750" y="31679"/>
                    </a:cubicBezTo>
                    <a:cubicBezTo>
                      <a:pt x="23259" y="32372"/>
                      <a:pt x="21853" y="33246"/>
                      <a:pt x="20393" y="34008"/>
                    </a:cubicBezTo>
                    <a:cubicBezTo>
                      <a:pt x="20265" y="34076"/>
                      <a:pt x="20105" y="34084"/>
                      <a:pt x="19937" y="34084"/>
                    </a:cubicBezTo>
                    <a:cubicBezTo>
                      <a:pt x="19885" y="34084"/>
                      <a:pt x="19833" y="34083"/>
                      <a:pt x="19780" y="34083"/>
                    </a:cubicBezTo>
                    <a:cubicBezTo>
                      <a:pt x="19713" y="34083"/>
                      <a:pt x="19645" y="34084"/>
                      <a:pt x="19578" y="34090"/>
                    </a:cubicBezTo>
                    <a:cubicBezTo>
                      <a:pt x="19131" y="34417"/>
                      <a:pt x="18652" y="34768"/>
                      <a:pt x="18172" y="35120"/>
                    </a:cubicBezTo>
                    <a:cubicBezTo>
                      <a:pt x="18177" y="34798"/>
                      <a:pt x="18298" y="34590"/>
                      <a:pt x="18443" y="34399"/>
                    </a:cubicBezTo>
                    <a:cubicBezTo>
                      <a:pt x="19703" y="32717"/>
                      <a:pt x="21037" y="31085"/>
                      <a:pt x="22210" y="29344"/>
                    </a:cubicBezTo>
                    <a:cubicBezTo>
                      <a:pt x="23420" y="27547"/>
                      <a:pt x="24506" y="25664"/>
                      <a:pt x="25590" y="23786"/>
                    </a:cubicBezTo>
                    <a:cubicBezTo>
                      <a:pt x="26805" y="21682"/>
                      <a:pt x="27871" y="19503"/>
                      <a:pt x="28616" y="17180"/>
                    </a:cubicBezTo>
                    <a:cubicBezTo>
                      <a:pt x="28760" y="16728"/>
                      <a:pt x="29072" y="16378"/>
                      <a:pt x="29508" y="16198"/>
                    </a:cubicBezTo>
                    <a:cubicBezTo>
                      <a:pt x="29768" y="16091"/>
                      <a:pt x="30029" y="15987"/>
                      <a:pt x="30293" y="15885"/>
                    </a:cubicBezTo>
                    <a:lnTo>
                      <a:pt x="30293" y="14187"/>
                    </a:lnTo>
                    <a:cubicBezTo>
                      <a:pt x="30126" y="14389"/>
                      <a:pt x="29951" y="14584"/>
                      <a:pt x="29792" y="14793"/>
                    </a:cubicBezTo>
                    <a:cubicBezTo>
                      <a:pt x="29715" y="14895"/>
                      <a:pt x="29596" y="14966"/>
                      <a:pt x="29434" y="15103"/>
                    </a:cubicBezTo>
                    <a:cubicBezTo>
                      <a:pt x="29434" y="14925"/>
                      <a:pt x="29420" y="14862"/>
                      <a:pt x="29435" y="14807"/>
                    </a:cubicBezTo>
                    <a:cubicBezTo>
                      <a:pt x="29720" y="13755"/>
                      <a:pt x="30007" y="12704"/>
                      <a:pt x="30293" y="11653"/>
                    </a:cubicBezTo>
                    <a:lnTo>
                      <a:pt x="30293" y="9023"/>
                    </a:lnTo>
                    <a:cubicBezTo>
                      <a:pt x="29984" y="10351"/>
                      <a:pt x="29649" y="11671"/>
                      <a:pt x="29311" y="12992"/>
                    </a:cubicBezTo>
                    <a:cubicBezTo>
                      <a:pt x="29112" y="13772"/>
                      <a:pt x="28890" y="14551"/>
                      <a:pt x="28625" y="15312"/>
                    </a:cubicBezTo>
                    <a:cubicBezTo>
                      <a:pt x="28252" y="16380"/>
                      <a:pt x="27801" y="17419"/>
                      <a:pt x="27437" y="18488"/>
                    </a:cubicBezTo>
                    <a:cubicBezTo>
                      <a:pt x="26772" y="20444"/>
                      <a:pt x="25727" y="22207"/>
                      <a:pt x="24732" y="24004"/>
                    </a:cubicBezTo>
                    <a:cubicBezTo>
                      <a:pt x="24714" y="23801"/>
                      <a:pt x="24700" y="23590"/>
                      <a:pt x="24784" y="23432"/>
                    </a:cubicBezTo>
                    <a:cubicBezTo>
                      <a:pt x="25876" y="21375"/>
                      <a:pt x="26332" y="19124"/>
                      <a:pt x="26780" y="16876"/>
                    </a:cubicBezTo>
                    <a:cubicBezTo>
                      <a:pt x="26944" y="16055"/>
                      <a:pt x="26917" y="15198"/>
                      <a:pt x="27052" y="14369"/>
                    </a:cubicBezTo>
                    <a:cubicBezTo>
                      <a:pt x="27280" y="12966"/>
                      <a:pt x="27102" y="11578"/>
                      <a:pt x="26896" y="10208"/>
                    </a:cubicBezTo>
                    <a:cubicBezTo>
                      <a:pt x="26644" y="8524"/>
                      <a:pt x="25886" y="7002"/>
                      <a:pt x="25094" y="5509"/>
                    </a:cubicBezTo>
                    <a:cubicBezTo>
                      <a:pt x="24086" y="3614"/>
                      <a:pt x="22641" y="1987"/>
                      <a:pt x="217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253;p25"/>
              <p:cNvSpPr/>
              <p:nvPr/>
            </p:nvSpPr>
            <p:spPr>
              <a:xfrm>
                <a:off x="5262650" y="2232950"/>
                <a:ext cx="234800" cy="160625"/>
              </a:xfrm>
              <a:custGeom>
                <a:avLst/>
                <a:gdLst/>
                <a:ahLst/>
                <a:cxnLst/>
                <a:rect l="l" t="t" r="r" b="b"/>
                <a:pathLst>
                  <a:path w="9392" h="6425" extrusionOk="0">
                    <a:moveTo>
                      <a:pt x="9392" y="0"/>
                    </a:moveTo>
                    <a:cubicBezTo>
                      <a:pt x="7916" y="721"/>
                      <a:pt x="6479" y="1513"/>
                      <a:pt x="5121" y="2450"/>
                    </a:cubicBezTo>
                    <a:cubicBezTo>
                      <a:pt x="3554" y="3531"/>
                      <a:pt x="2032" y="4680"/>
                      <a:pt x="501" y="5816"/>
                    </a:cubicBezTo>
                    <a:cubicBezTo>
                      <a:pt x="297" y="5967"/>
                      <a:pt x="166" y="6219"/>
                      <a:pt x="0" y="6425"/>
                    </a:cubicBezTo>
                    <a:cubicBezTo>
                      <a:pt x="1265" y="5606"/>
                      <a:pt x="2485" y="4790"/>
                      <a:pt x="3640" y="3891"/>
                    </a:cubicBezTo>
                    <a:cubicBezTo>
                      <a:pt x="4841" y="2955"/>
                      <a:pt x="6160" y="2217"/>
                      <a:pt x="7468" y="1465"/>
                    </a:cubicBezTo>
                    <a:cubicBezTo>
                      <a:pt x="8095" y="1104"/>
                      <a:pt x="8739" y="770"/>
                      <a:pt x="9392" y="458"/>
                    </a:cubicBezTo>
                    <a:lnTo>
                      <a:pt x="939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5" name="Google Shape;255;p26"/>
          <p:cNvGrpSpPr/>
          <p:nvPr/>
        </p:nvGrpSpPr>
        <p:grpSpPr>
          <a:xfrm>
            <a:off x="6238" y="0"/>
            <a:ext cx="9137750" cy="2203225"/>
            <a:chOff x="6238" y="0"/>
            <a:chExt cx="9137750" cy="2203225"/>
          </a:xfrm>
        </p:grpSpPr>
        <p:grpSp>
          <p:nvGrpSpPr>
            <p:cNvPr id="256" name="Google Shape;256;p26"/>
            <p:cNvGrpSpPr/>
            <p:nvPr/>
          </p:nvGrpSpPr>
          <p:grpSpPr>
            <a:xfrm rot="10800000">
              <a:off x="6238" y="0"/>
              <a:ext cx="757325" cy="2203225"/>
              <a:chOff x="4740125" y="687050"/>
              <a:chExt cx="757325" cy="2203225"/>
            </a:xfrm>
          </p:grpSpPr>
          <p:sp>
            <p:nvSpPr>
              <p:cNvPr id="257" name="Google Shape;257;p26"/>
              <p:cNvSpPr/>
              <p:nvPr/>
            </p:nvSpPr>
            <p:spPr>
              <a:xfrm>
                <a:off x="5468250" y="1028350"/>
                <a:ext cx="29200" cy="167000"/>
              </a:xfrm>
              <a:custGeom>
                <a:avLst/>
                <a:gdLst/>
                <a:ahLst/>
                <a:cxnLst/>
                <a:rect l="l" t="t" r="r" b="b"/>
                <a:pathLst>
                  <a:path w="1168" h="6680" extrusionOk="0">
                    <a:moveTo>
                      <a:pt x="204" y="0"/>
                    </a:moveTo>
                    <a:cubicBezTo>
                      <a:pt x="136" y="17"/>
                      <a:pt x="68" y="33"/>
                      <a:pt x="1" y="50"/>
                    </a:cubicBezTo>
                    <a:cubicBezTo>
                      <a:pt x="480" y="2247"/>
                      <a:pt x="856" y="4457"/>
                      <a:pt x="1168" y="6680"/>
                    </a:cubicBezTo>
                    <a:lnTo>
                      <a:pt x="1168" y="3394"/>
                    </a:lnTo>
                    <a:cubicBezTo>
                      <a:pt x="1064" y="2898"/>
                      <a:pt x="954" y="2402"/>
                      <a:pt x="832" y="1910"/>
                    </a:cubicBezTo>
                    <a:cubicBezTo>
                      <a:pt x="671" y="1262"/>
                      <a:pt x="416" y="636"/>
                      <a:pt x="20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26"/>
              <p:cNvSpPr/>
              <p:nvPr/>
            </p:nvSpPr>
            <p:spPr>
              <a:xfrm>
                <a:off x="5314825" y="687050"/>
                <a:ext cx="182625" cy="879375"/>
              </a:xfrm>
              <a:custGeom>
                <a:avLst/>
                <a:gdLst/>
                <a:ahLst/>
                <a:cxnLst/>
                <a:rect l="l" t="t" r="r" b="b"/>
                <a:pathLst>
                  <a:path w="7305" h="35175" extrusionOk="0">
                    <a:moveTo>
                      <a:pt x="1760" y="1"/>
                    </a:moveTo>
                    <a:cubicBezTo>
                      <a:pt x="1383" y="455"/>
                      <a:pt x="1441" y="938"/>
                      <a:pt x="1476" y="1426"/>
                    </a:cubicBezTo>
                    <a:cubicBezTo>
                      <a:pt x="1539" y="2298"/>
                      <a:pt x="1698" y="3186"/>
                      <a:pt x="1605" y="4043"/>
                    </a:cubicBezTo>
                    <a:cubicBezTo>
                      <a:pt x="1408" y="5843"/>
                      <a:pt x="1047" y="7625"/>
                      <a:pt x="801" y="9422"/>
                    </a:cubicBezTo>
                    <a:cubicBezTo>
                      <a:pt x="560" y="11181"/>
                      <a:pt x="187" y="12918"/>
                      <a:pt x="101" y="14708"/>
                    </a:cubicBezTo>
                    <a:cubicBezTo>
                      <a:pt x="1" y="16795"/>
                      <a:pt x="204" y="18849"/>
                      <a:pt x="536" y="20893"/>
                    </a:cubicBezTo>
                    <a:cubicBezTo>
                      <a:pt x="888" y="23052"/>
                      <a:pt x="1710" y="25072"/>
                      <a:pt x="2717" y="26995"/>
                    </a:cubicBezTo>
                    <a:cubicBezTo>
                      <a:pt x="3705" y="28885"/>
                      <a:pt x="4783" y="30731"/>
                      <a:pt x="5893" y="32552"/>
                    </a:cubicBezTo>
                    <a:cubicBezTo>
                      <a:pt x="6413" y="33406"/>
                      <a:pt x="6888" y="34276"/>
                      <a:pt x="7305" y="35174"/>
                    </a:cubicBezTo>
                    <a:lnTo>
                      <a:pt x="7305" y="33499"/>
                    </a:lnTo>
                    <a:cubicBezTo>
                      <a:pt x="6569" y="32194"/>
                      <a:pt x="5832" y="30887"/>
                      <a:pt x="5065" y="29600"/>
                    </a:cubicBezTo>
                    <a:cubicBezTo>
                      <a:pt x="3987" y="27789"/>
                      <a:pt x="3029" y="25914"/>
                      <a:pt x="2335" y="23933"/>
                    </a:cubicBezTo>
                    <a:cubicBezTo>
                      <a:pt x="1856" y="22568"/>
                      <a:pt x="1556" y="21123"/>
                      <a:pt x="1324" y="19691"/>
                    </a:cubicBezTo>
                    <a:cubicBezTo>
                      <a:pt x="835" y="16669"/>
                      <a:pt x="880" y="13636"/>
                      <a:pt x="1378" y="10608"/>
                    </a:cubicBezTo>
                    <a:cubicBezTo>
                      <a:pt x="1539" y="9623"/>
                      <a:pt x="1593" y="8620"/>
                      <a:pt x="1701" y="7626"/>
                    </a:cubicBezTo>
                    <a:cubicBezTo>
                      <a:pt x="1826" y="6470"/>
                      <a:pt x="1996" y="5318"/>
                      <a:pt x="2076" y="4159"/>
                    </a:cubicBezTo>
                    <a:cubicBezTo>
                      <a:pt x="2133" y="3321"/>
                      <a:pt x="2071" y="2474"/>
                      <a:pt x="2064" y="1632"/>
                    </a:cubicBezTo>
                    <a:cubicBezTo>
                      <a:pt x="2061" y="1345"/>
                      <a:pt x="2062" y="1058"/>
                      <a:pt x="2062" y="748"/>
                    </a:cubicBezTo>
                    <a:lnTo>
                      <a:pt x="2062" y="748"/>
                    </a:lnTo>
                    <a:cubicBezTo>
                      <a:pt x="3005" y="840"/>
                      <a:pt x="3632" y="1446"/>
                      <a:pt x="4270" y="1963"/>
                    </a:cubicBezTo>
                    <a:cubicBezTo>
                      <a:pt x="5389" y="2870"/>
                      <a:pt x="6386" y="3903"/>
                      <a:pt x="7305" y="5005"/>
                    </a:cubicBezTo>
                    <a:lnTo>
                      <a:pt x="7305" y="3852"/>
                    </a:lnTo>
                    <a:cubicBezTo>
                      <a:pt x="6590" y="3080"/>
                      <a:pt x="5832" y="2353"/>
                      <a:pt x="4977" y="1720"/>
                    </a:cubicBezTo>
                    <a:lnTo>
                      <a:pt x="4977" y="1718"/>
                    </a:lnTo>
                    <a:cubicBezTo>
                      <a:pt x="3987" y="984"/>
                      <a:pt x="2915" y="428"/>
                      <a:pt x="17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259;p26"/>
              <p:cNvSpPr/>
              <p:nvPr/>
            </p:nvSpPr>
            <p:spPr>
              <a:xfrm>
                <a:off x="4740125" y="1567000"/>
                <a:ext cx="757325" cy="1323275"/>
              </a:xfrm>
              <a:custGeom>
                <a:avLst/>
                <a:gdLst/>
                <a:ahLst/>
                <a:cxnLst/>
                <a:rect l="l" t="t" r="r" b="b"/>
                <a:pathLst>
                  <a:path w="30293" h="52931" extrusionOk="0">
                    <a:moveTo>
                      <a:pt x="14676" y="20208"/>
                    </a:moveTo>
                    <a:cubicBezTo>
                      <a:pt x="15300" y="21853"/>
                      <a:pt x="15898" y="23313"/>
                      <a:pt x="16399" y="24805"/>
                    </a:cubicBezTo>
                    <a:cubicBezTo>
                      <a:pt x="16601" y="25407"/>
                      <a:pt x="16613" y="26079"/>
                      <a:pt x="16665" y="26724"/>
                    </a:cubicBezTo>
                    <a:cubicBezTo>
                      <a:pt x="16859" y="29079"/>
                      <a:pt x="16554" y="31377"/>
                      <a:pt x="15822" y="33620"/>
                    </a:cubicBezTo>
                    <a:cubicBezTo>
                      <a:pt x="15632" y="34199"/>
                      <a:pt x="15461" y="34783"/>
                      <a:pt x="15237" y="35508"/>
                    </a:cubicBezTo>
                    <a:cubicBezTo>
                      <a:pt x="15095" y="35237"/>
                      <a:pt x="14984" y="35097"/>
                      <a:pt x="14945" y="34939"/>
                    </a:cubicBezTo>
                    <a:cubicBezTo>
                      <a:pt x="14578" y="33455"/>
                      <a:pt x="14492" y="31935"/>
                      <a:pt x="14396" y="30417"/>
                    </a:cubicBezTo>
                    <a:cubicBezTo>
                      <a:pt x="14345" y="29613"/>
                      <a:pt x="14301" y="28807"/>
                      <a:pt x="14222" y="28002"/>
                    </a:cubicBezTo>
                    <a:lnTo>
                      <a:pt x="14222" y="28002"/>
                    </a:lnTo>
                    <a:cubicBezTo>
                      <a:pt x="13742" y="30838"/>
                      <a:pt x="13930" y="33657"/>
                      <a:pt x="14611" y="36565"/>
                    </a:cubicBezTo>
                    <a:cubicBezTo>
                      <a:pt x="14143" y="36387"/>
                      <a:pt x="14080" y="36051"/>
                      <a:pt x="13978" y="35793"/>
                    </a:cubicBezTo>
                    <a:cubicBezTo>
                      <a:pt x="13270" y="34023"/>
                      <a:pt x="12531" y="32263"/>
                      <a:pt x="12390" y="30327"/>
                    </a:cubicBezTo>
                    <a:cubicBezTo>
                      <a:pt x="12321" y="29362"/>
                      <a:pt x="12149" y="28395"/>
                      <a:pt x="12173" y="27431"/>
                    </a:cubicBezTo>
                    <a:cubicBezTo>
                      <a:pt x="12228" y="25267"/>
                      <a:pt x="12804" y="23222"/>
                      <a:pt x="13852" y="21322"/>
                    </a:cubicBezTo>
                    <a:cubicBezTo>
                      <a:pt x="14052" y="20962"/>
                      <a:pt x="14343" y="20652"/>
                      <a:pt x="14676" y="20208"/>
                    </a:cubicBezTo>
                    <a:close/>
                    <a:moveTo>
                      <a:pt x="21760" y="0"/>
                    </a:moveTo>
                    <a:lnTo>
                      <a:pt x="21760" y="0"/>
                    </a:lnTo>
                    <a:cubicBezTo>
                      <a:pt x="21735" y="269"/>
                      <a:pt x="21713" y="543"/>
                      <a:pt x="21811" y="764"/>
                    </a:cubicBezTo>
                    <a:cubicBezTo>
                      <a:pt x="22217" y="1674"/>
                      <a:pt x="22631" y="2584"/>
                      <a:pt x="23095" y="3465"/>
                    </a:cubicBezTo>
                    <a:cubicBezTo>
                      <a:pt x="23563" y="4352"/>
                      <a:pt x="24135" y="5184"/>
                      <a:pt x="24592" y="6074"/>
                    </a:cubicBezTo>
                    <a:cubicBezTo>
                      <a:pt x="25714" y="8261"/>
                      <a:pt x="26411" y="10558"/>
                      <a:pt x="26419" y="13050"/>
                    </a:cubicBezTo>
                    <a:cubicBezTo>
                      <a:pt x="26425" y="14975"/>
                      <a:pt x="26231" y="16868"/>
                      <a:pt x="25766" y="18733"/>
                    </a:cubicBezTo>
                    <a:cubicBezTo>
                      <a:pt x="25492" y="19828"/>
                      <a:pt x="25180" y="20915"/>
                      <a:pt x="24847" y="21995"/>
                    </a:cubicBezTo>
                    <a:cubicBezTo>
                      <a:pt x="24775" y="22232"/>
                      <a:pt x="24760" y="22575"/>
                      <a:pt x="24399" y="22679"/>
                    </a:cubicBezTo>
                    <a:cubicBezTo>
                      <a:pt x="24422" y="22103"/>
                      <a:pt x="24486" y="21560"/>
                      <a:pt x="24455" y="21023"/>
                    </a:cubicBezTo>
                    <a:cubicBezTo>
                      <a:pt x="24363" y="19474"/>
                      <a:pt x="24216" y="17928"/>
                      <a:pt x="24123" y="16380"/>
                    </a:cubicBezTo>
                    <a:cubicBezTo>
                      <a:pt x="24002" y="14373"/>
                      <a:pt x="23759" y="12385"/>
                      <a:pt x="23365" y="10414"/>
                    </a:cubicBezTo>
                    <a:cubicBezTo>
                      <a:pt x="23237" y="9775"/>
                      <a:pt x="23079" y="9336"/>
                      <a:pt x="22786" y="8985"/>
                    </a:cubicBezTo>
                    <a:lnTo>
                      <a:pt x="22786" y="8985"/>
                    </a:lnTo>
                    <a:cubicBezTo>
                      <a:pt x="22796" y="9146"/>
                      <a:pt x="22802" y="9274"/>
                      <a:pt x="22814" y="9400"/>
                    </a:cubicBezTo>
                    <a:cubicBezTo>
                      <a:pt x="23047" y="11718"/>
                      <a:pt x="23300" y="14035"/>
                      <a:pt x="23506" y="16355"/>
                    </a:cubicBezTo>
                    <a:cubicBezTo>
                      <a:pt x="23628" y="17737"/>
                      <a:pt x="23679" y="19127"/>
                      <a:pt x="23750" y="20515"/>
                    </a:cubicBezTo>
                    <a:cubicBezTo>
                      <a:pt x="23757" y="20676"/>
                      <a:pt x="23686" y="20841"/>
                      <a:pt x="23613" y="21190"/>
                    </a:cubicBezTo>
                    <a:cubicBezTo>
                      <a:pt x="23292" y="19992"/>
                      <a:pt x="23088" y="18974"/>
                      <a:pt x="22745" y="18005"/>
                    </a:cubicBezTo>
                    <a:cubicBezTo>
                      <a:pt x="22250" y="16607"/>
                      <a:pt x="21572" y="15271"/>
                      <a:pt x="21121" y="13862"/>
                    </a:cubicBezTo>
                    <a:cubicBezTo>
                      <a:pt x="20531" y="12019"/>
                      <a:pt x="19817" y="10196"/>
                      <a:pt x="19629" y="8246"/>
                    </a:cubicBezTo>
                    <a:cubicBezTo>
                      <a:pt x="19494" y="6834"/>
                      <a:pt x="19395" y="5421"/>
                      <a:pt x="19798" y="4023"/>
                    </a:cubicBezTo>
                    <a:cubicBezTo>
                      <a:pt x="19956" y="3477"/>
                      <a:pt x="20019" y="2903"/>
                      <a:pt x="20124" y="2342"/>
                    </a:cubicBezTo>
                    <a:lnTo>
                      <a:pt x="20124" y="2342"/>
                    </a:lnTo>
                    <a:cubicBezTo>
                      <a:pt x="19894" y="2596"/>
                      <a:pt x="19682" y="2879"/>
                      <a:pt x="19592" y="3196"/>
                    </a:cubicBezTo>
                    <a:cubicBezTo>
                      <a:pt x="19356" y="4033"/>
                      <a:pt x="19159" y="4883"/>
                      <a:pt x="18971" y="5733"/>
                    </a:cubicBezTo>
                    <a:cubicBezTo>
                      <a:pt x="18659" y="7151"/>
                      <a:pt x="18816" y="8593"/>
                      <a:pt x="19107" y="9963"/>
                    </a:cubicBezTo>
                    <a:cubicBezTo>
                      <a:pt x="19571" y="12139"/>
                      <a:pt x="20384" y="14226"/>
                      <a:pt x="21294" y="16265"/>
                    </a:cubicBezTo>
                    <a:cubicBezTo>
                      <a:pt x="21912" y="17652"/>
                      <a:pt x="22414" y="19071"/>
                      <a:pt x="22789" y="20556"/>
                    </a:cubicBezTo>
                    <a:cubicBezTo>
                      <a:pt x="23261" y="22422"/>
                      <a:pt x="23207" y="24270"/>
                      <a:pt x="22959" y="26136"/>
                    </a:cubicBezTo>
                    <a:cubicBezTo>
                      <a:pt x="22849" y="26969"/>
                      <a:pt x="22616" y="27777"/>
                      <a:pt x="22107" y="28481"/>
                    </a:cubicBezTo>
                    <a:cubicBezTo>
                      <a:pt x="21163" y="29784"/>
                      <a:pt x="20244" y="31108"/>
                      <a:pt x="19295" y="32407"/>
                    </a:cubicBezTo>
                    <a:cubicBezTo>
                      <a:pt x="18644" y="33297"/>
                      <a:pt x="17962" y="34163"/>
                      <a:pt x="17288" y="35036"/>
                    </a:cubicBezTo>
                    <a:cubicBezTo>
                      <a:pt x="16758" y="35723"/>
                      <a:pt x="16223" y="36405"/>
                      <a:pt x="15680" y="37081"/>
                    </a:cubicBezTo>
                    <a:cubicBezTo>
                      <a:pt x="15635" y="37138"/>
                      <a:pt x="15513" y="37132"/>
                      <a:pt x="15292" y="37190"/>
                    </a:cubicBezTo>
                    <a:cubicBezTo>
                      <a:pt x="15495" y="36568"/>
                      <a:pt x="15668" y="36030"/>
                      <a:pt x="15844" y="35494"/>
                    </a:cubicBezTo>
                    <a:cubicBezTo>
                      <a:pt x="16462" y="33619"/>
                      <a:pt x="17145" y="31763"/>
                      <a:pt x="17346" y="29777"/>
                    </a:cubicBezTo>
                    <a:cubicBezTo>
                      <a:pt x="17593" y="27341"/>
                      <a:pt x="17342" y="24983"/>
                      <a:pt x="16152" y="22804"/>
                    </a:cubicBezTo>
                    <a:cubicBezTo>
                      <a:pt x="15694" y="21963"/>
                      <a:pt x="15384" y="21101"/>
                      <a:pt x="15265" y="20157"/>
                    </a:cubicBezTo>
                    <a:cubicBezTo>
                      <a:pt x="15237" y="19922"/>
                      <a:pt x="15127" y="19698"/>
                      <a:pt x="15010" y="19325"/>
                    </a:cubicBezTo>
                    <a:cubicBezTo>
                      <a:pt x="14688" y="19601"/>
                      <a:pt x="14434" y="19750"/>
                      <a:pt x="14273" y="19968"/>
                    </a:cubicBezTo>
                    <a:cubicBezTo>
                      <a:pt x="13867" y="20510"/>
                      <a:pt x="13471" y="21065"/>
                      <a:pt x="13131" y="21652"/>
                    </a:cubicBezTo>
                    <a:cubicBezTo>
                      <a:pt x="12211" y="23238"/>
                      <a:pt x="11602" y="24953"/>
                      <a:pt x="11399" y="26771"/>
                    </a:cubicBezTo>
                    <a:cubicBezTo>
                      <a:pt x="11178" y="28757"/>
                      <a:pt x="11486" y="30732"/>
                      <a:pt x="12035" y="32629"/>
                    </a:cubicBezTo>
                    <a:cubicBezTo>
                      <a:pt x="12543" y="34392"/>
                      <a:pt x="13253" y="36102"/>
                      <a:pt x="14181" y="37699"/>
                    </a:cubicBezTo>
                    <a:cubicBezTo>
                      <a:pt x="14428" y="38121"/>
                      <a:pt x="14382" y="38512"/>
                      <a:pt x="14173" y="38896"/>
                    </a:cubicBezTo>
                    <a:cubicBezTo>
                      <a:pt x="14035" y="39150"/>
                      <a:pt x="13834" y="39369"/>
                      <a:pt x="13646" y="39593"/>
                    </a:cubicBezTo>
                    <a:cubicBezTo>
                      <a:pt x="12091" y="41455"/>
                      <a:pt x="10506" y="43293"/>
                      <a:pt x="8982" y="45180"/>
                    </a:cubicBezTo>
                    <a:cubicBezTo>
                      <a:pt x="7423" y="47112"/>
                      <a:pt x="5924" y="49097"/>
                      <a:pt x="4390" y="51052"/>
                    </a:cubicBezTo>
                    <a:cubicBezTo>
                      <a:pt x="4136" y="51377"/>
                      <a:pt x="3838" y="51670"/>
                      <a:pt x="3560" y="51977"/>
                    </a:cubicBezTo>
                    <a:cubicBezTo>
                      <a:pt x="3710" y="51344"/>
                      <a:pt x="3958" y="50789"/>
                      <a:pt x="4182" y="50227"/>
                    </a:cubicBezTo>
                    <a:cubicBezTo>
                      <a:pt x="4779" y="48724"/>
                      <a:pt x="5295" y="47186"/>
                      <a:pt x="5975" y="45724"/>
                    </a:cubicBezTo>
                    <a:cubicBezTo>
                      <a:pt x="7151" y="43195"/>
                      <a:pt x="7256" y="40622"/>
                      <a:pt x="6563" y="37971"/>
                    </a:cubicBezTo>
                    <a:cubicBezTo>
                      <a:pt x="6473" y="37627"/>
                      <a:pt x="6408" y="37270"/>
                      <a:pt x="6268" y="36947"/>
                    </a:cubicBezTo>
                    <a:cubicBezTo>
                      <a:pt x="5709" y="35660"/>
                      <a:pt x="5130" y="34381"/>
                      <a:pt x="4868" y="32745"/>
                    </a:cubicBezTo>
                    <a:cubicBezTo>
                      <a:pt x="4736" y="33130"/>
                      <a:pt x="4611" y="33309"/>
                      <a:pt x="4632" y="33467"/>
                    </a:cubicBezTo>
                    <a:cubicBezTo>
                      <a:pt x="4700" y="33977"/>
                      <a:pt x="4823" y="34481"/>
                      <a:pt x="4924" y="34986"/>
                    </a:cubicBezTo>
                    <a:cubicBezTo>
                      <a:pt x="5169" y="36223"/>
                      <a:pt x="5945" y="37297"/>
                      <a:pt x="6024" y="38587"/>
                    </a:cubicBezTo>
                    <a:cubicBezTo>
                      <a:pt x="6045" y="38942"/>
                      <a:pt x="6091" y="39297"/>
                      <a:pt x="6152" y="39646"/>
                    </a:cubicBezTo>
                    <a:cubicBezTo>
                      <a:pt x="6473" y="41482"/>
                      <a:pt x="6166" y="43260"/>
                      <a:pt x="5570" y="44982"/>
                    </a:cubicBezTo>
                    <a:cubicBezTo>
                      <a:pt x="4967" y="46723"/>
                      <a:pt x="4250" y="48424"/>
                      <a:pt x="3596" y="50146"/>
                    </a:cubicBezTo>
                    <a:cubicBezTo>
                      <a:pt x="3466" y="50487"/>
                      <a:pt x="3343" y="50819"/>
                      <a:pt x="2994" y="51254"/>
                    </a:cubicBezTo>
                    <a:cubicBezTo>
                      <a:pt x="3241" y="48102"/>
                      <a:pt x="3734" y="45148"/>
                      <a:pt x="3291" y="42169"/>
                    </a:cubicBezTo>
                    <a:lnTo>
                      <a:pt x="3291" y="42169"/>
                    </a:lnTo>
                    <a:cubicBezTo>
                      <a:pt x="3166" y="42890"/>
                      <a:pt x="3133" y="43613"/>
                      <a:pt x="3097" y="44336"/>
                    </a:cubicBezTo>
                    <a:cubicBezTo>
                      <a:pt x="3059" y="45079"/>
                      <a:pt x="3127" y="45849"/>
                      <a:pt x="2948" y="46556"/>
                    </a:cubicBezTo>
                    <a:cubicBezTo>
                      <a:pt x="2770" y="47249"/>
                      <a:pt x="3003" y="48024"/>
                      <a:pt x="2513" y="48750"/>
                    </a:cubicBezTo>
                    <a:cubicBezTo>
                      <a:pt x="2194" y="47302"/>
                      <a:pt x="1943" y="45939"/>
                      <a:pt x="1590" y="44604"/>
                    </a:cubicBezTo>
                    <a:cubicBezTo>
                      <a:pt x="1071" y="42643"/>
                      <a:pt x="760" y="40666"/>
                      <a:pt x="1106" y="38652"/>
                    </a:cubicBezTo>
                    <a:cubicBezTo>
                      <a:pt x="1272" y="37676"/>
                      <a:pt x="1554" y="36700"/>
                      <a:pt x="1930" y="35783"/>
                    </a:cubicBezTo>
                    <a:cubicBezTo>
                      <a:pt x="2382" y="34681"/>
                      <a:pt x="2973" y="33631"/>
                      <a:pt x="3889" y="32814"/>
                    </a:cubicBezTo>
                    <a:cubicBezTo>
                      <a:pt x="3994" y="32721"/>
                      <a:pt x="4057" y="32581"/>
                      <a:pt x="4253" y="32302"/>
                    </a:cubicBezTo>
                    <a:lnTo>
                      <a:pt x="4253" y="32302"/>
                    </a:lnTo>
                    <a:cubicBezTo>
                      <a:pt x="2872" y="33035"/>
                      <a:pt x="2197" y="34159"/>
                      <a:pt x="1576" y="35255"/>
                    </a:cubicBezTo>
                    <a:cubicBezTo>
                      <a:pt x="357" y="37408"/>
                      <a:pt x="0" y="39771"/>
                      <a:pt x="421" y="42203"/>
                    </a:cubicBezTo>
                    <a:cubicBezTo>
                      <a:pt x="748" y="44084"/>
                      <a:pt x="1178" y="45950"/>
                      <a:pt x="1642" y="47803"/>
                    </a:cubicBezTo>
                    <a:cubicBezTo>
                      <a:pt x="2035" y="49365"/>
                      <a:pt x="2133" y="50941"/>
                      <a:pt x="2057" y="52531"/>
                    </a:cubicBezTo>
                    <a:cubicBezTo>
                      <a:pt x="2051" y="52664"/>
                      <a:pt x="2035" y="52797"/>
                      <a:pt x="2023" y="52931"/>
                    </a:cubicBezTo>
                    <a:lnTo>
                      <a:pt x="4426" y="52931"/>
                    </a:lnTo>
                    <a:cubicBezTo>
                      <a:pt x="4745" y="52664"/>
                      <a:pt x="5059" y="52388"/>
                      <a:pt x="5406" y="52164"/>
                    </a:cubicBezTo>
                    <a:cubicBezTo>
                      <a:pt x="7429" y="50860"/>
                      <a:pt x="9606" y="49870"/>
                      <a:pt x="11865" y="49051"/>
                    </a:cubicBezTo>
                    <a:cubicBezTo>
                      <a:pt x="13140" y="48589"/>
                      <a:pt x="14419" y="48135"/>
                      <a:pt x="15688" y="47657"/>
                    </a:cubicBezTo>
                    <a:cubicBezTo>
                      <a:pt x="16047" y="47521"/>
                      <a:pt x="16378" y="47311"/>
                      <a:pt x="16777" y="47108"/>
                    </a:cubicBezTo>
                    <a:cubicBezTo>
                      <a:pt x="16649" y="47045"/>
                      <a:pt x="16532" y="47020"/>
                      <a:pt x="16423" y="47020"/>
                    </a:cubicBezTo>
                    <a:cubicBezTo>
                      <a:pt x="16049" y="47020"/>
                      <a:pt x="15762" y="47313"/>
                      <a:pt x="15431" y="47376"/>
                    </a:cubicBezTo>
                    <a:cubicBezTo>
                      <a:pt x="14960" y="47464"/>
                      <a:pt x="14506" y="47652"/>
                      <a:pt x="14043" y="47789"/>
                    </a:cubicBezTo>
                    <a:cubicBezTo>
                      <a:pt x="13579" y="47926"/>
                      <a:pt x="13110" y="48042"/>
                      <a:pt x="12649" y="48188"/>
                    </a:cubicBezTo>
                    <a:cubicBezTo>
                      <a:pt x="12220" y="48323"/>
                      <a:pt x="11800" y="48485"/>
                      <a:pt x="11376" y="48639"/>
                    </a:cubicBezTo>
                    <a:cubicBezTo>
                      <a:pt x="10919" y="48804"/>
                      <a:pt x="10461" y="48965"/>
                      <a:pt x="10008" y="49141"/>
                    </a:cubicBezTo>
                    <a:cubicBezTo>
                      <a:pt x="9563" y="49315"/>
                      <a:pt x="9125" y="49505"/>
                      <a:pt x="8587" y="49729"/>
                    </a:cubicBezTo>
                    <a:cubicBezTo>
                      <a:pt x="9889" y="48252"/>
                      <a:pt x="15283" y="45174"/>
                      <a:pt x="18261" y="44124"/>
                    </a:cubicBezTo>
                    <a:cubicBezTo>
                      <a:pt x="20711" y="43261"/>
                      <a:pt x="25809" y="42287"/>
                      <a:pt x="28214" y="42287"/>
                    </a:cubicBezTo>
                    <a:cubicBezTo>
                      <a:pt x="28694" y="42287"/>
                      <a:pt x="29066" y="42326"/>
                      <a:pt x="29290" y="42412"/>
                    </a:cubicBezTo>
                    <a:cubicBezTo>
                      <a:pt x="29256" y="42493"/>
                      <a:pt x="29247" y="42610"/>
                      <a:pt x="29187" y="42651"/>
                    </a:cubicBezTo>
                    <a:cubicBezTo>
                      <a:pt x="28231" y="43293"/>
                      <a:pt x="27568" y="44216"/>
                      <a:pt x="26834" y="45075"/>
                    </a:cubicBezTo>
                    <a:cubicBezTo>
                      <a:pt x="26184" y="45836"/>
                      <a:pt x="25532" y="46606"/>
                      <a:pt x="24790" y="47273"/>
                    </a:cubicBezTo>
                    <a:cubicBezTo>
                      <a:pt x="23053" y="48836"/>
                      <a:pt x="20960" y="49621"/>
                      <a:pt x="18661" y="49934"/>
                    </a:cubicBezTo>
                    <a:cubicBezTo>
                      <a:pt x="15909" y="50306"/>
                      <a:pt x="13158" y="50694"/>
                      <a:pt x="10414" y="51120"/>
                    </a:cubicBezTo>
                    <a:cubicBezTo>
                      <a:pt x="8531" y="51413"/>
                      <a:pt x="6764" y="52082"/>
                      <a:pt x="5064" y="52931"/>
                    </a:cubicBezTo>
                    <a:lnTo>
                      <a:pt x="6250" y="52931"/>
                    </a:lnTo>
                    <a:cubicBezTo>
                      <a:pt x="6276" y="52923"/>
                      <a:pt x="6298" y="52913"/>
                      <a:pt x="6322" y="52903"/>
                    </a:cubicBezTo>
                    <a:cubicBezTo>
                      <a:pt x="8970" y="51982"/>
                      <a:pt x="11719" y="51595"/>
                      <a:pt x="14482" y="51257"/>
                    </a:cubicBezTo>
                    <a:cubicBezTo>
                      <a:pt x="16116" y="51058"/>
                      <a:pt x="17771" y="50949"/>
                      <a:pt x="19384" y="50630"/>
                    </a:cubicBezTo>
                    <a:cubicBezTo>
                      <a:pt x="22515" y="50013"/>
                      <a:pt x="25108" y="48472"/>
                      <a:pt x="27037" y="45866"/>
                    </a:cubicBezTo>
                    <a:cubicBezTo>
                      <a:pt x="27804" y="44828"/>
                      <a:pt x="28676" y="43869"/>
                      <a:pt x="29515" y="42885"/>
                    </a:cubicBezTo>
                    <a:cubicBezTo>
                      <a:pt x="29723" y="42642"/>
                      <a:pt x="29981" y="42439"/>
                      <a:pt x="30293" y="42151"/>
                    </a:cubicBezTo>
                    <a:lnTo>
                      <a:pt x="30293" y="42117"/>
                    </a:lnTo>
                    <a:cubicBezTo>
                      <a:pt x="30046" y="42018"/>
                      <a:pt x="29908" y="41942"/>
                      <a:pt x="29768" y="41915"/>
                    </a:cubicBezTo>
                    <a:cubicBezTo>
                      <a:pt x="29188" y="41799"/>
                      <a:pt x="28606" y="41748"/>
                      <a:pt x="28023" y="41748"/>
                    </a:cubicBezTo>
                    <a:cubicBezTo>
                      <a:pt x="27542" y="41748"/>
                      <a:pt x="27060" y="41783"/>
                      <a:pt x="26580" y="41845"/>
                    </a:cubicBezTo>
                    <a:cubicBezTo>
                      <a:pt x="25136" y="42030"/>
                      <a:pt x="23700" y="42236"/>
                      <a:pt x="22270" y="42533"/>
                    </a:cubicBezTo>
                    <a:cubicBezTo>
                      <a:pt x="20519" y="42899"/>
                      <a:pt x="18802" y="43329"/>
                      <a:pt x="17160" y="44033"/>
                    </a:cubicBezTo>
                    <a:cubicBezTo>
                      <a:pt x="16386" y="44363"/>
                      <a:pt x="15623" y="44720"/>
                      <a:pt x="14870" y="45093"/>
                    </a:cubicBezTo>
                    <a:cubicBezTo>
                      <a:pt x="12555" y="46242"/>
                      <a:pt x="10360" y="47589"/>
                      <a:pt x="8292" y="49137"/>
                    </a:cubicBezTo>
                    <a:cubicBezTo>
                      <a:pt x="6970" y="50126"/>
                      <a:pt x="5688" y="51165"/>
                      <a:pt x="4382" y="52177"/>
                    </a:cubicBezTo>
                    <a:cubicBezTo>
                      <a:pt x="4248" y="52281"/>
                      <a:pt x="4088" y="52350"/>
                      <a:pt x="3939" y="52436"/>
                    </a:cubicBezTo>
                    <a:cubicBezTo>
                      <a:pt x="3927" y="52198"/>
                      <a:pt x="3996" y="52061"/>
                      <a:pt x="4091" y="51944"/>
                    </a:cubicBezTo>
                    <a:cubicBezTo>
                      <a:pt x="5731" y="49900"/>
                      <a:pt x="7349" y="47837"/>
                      <a:pt x="9026" y="45821"/>
                    </a:cubicBezTo>
                    <a:cubicBezTo>
                      <a:pt x="10952" y="43505"/>
                      <a:pt x="12912" y="41218"/>
                      <a:pt x="14897" y="38951"/>
                    </a:cubicBezTo>
                    <a:cubicBezTo>
                      <a:pt x="15360" y="38424"/>
                      <a:pt x="15940" y="37968"/>
                      <a:pt x="16542" y="37601"/>
                    </a:cubicBezTo>
                    <a:cubicBezTo>
                      <a:pt x="18325" y="36512"/>
                      <a:pt x="20301" y="35861"/>
                      <a:pt x="22310" y="35356"/>
                    </a:cubicBezTo>
                    <a:cubicBezTo>
                      <a:pt x="24471" y="34813"/>
                      <a:pt x="26664" y="34396"/>
                      <a:pt x="28846" y="33936"/>
                    </a:cubicBezTo>
                    <a:cubicBezTo>
                      <a:pt x="29330" y="33834"/>
                      <a:pt x="29813" y="33723"/>
                      <a:pt x="30293" y="33605"/>
                    </a:cubicBezTo>
                    <a:lnTo>
                      <a:pt x="30293" y="32723"/>
                    </a:lnTo>
                    <a:cubicBezTo>
                      <a:pt x="28819" y="33094"/>
                      <a:pt x="27329" y="33402"/>
                      <a:pt x="25844" y="33724"/>
                    </a:cubicBezTo>
                    <a:cubicBezTo>
                      <a:pt x="23468" y="34242"/>
                      <a:pt x="21131" y="34860"/>
                      <a:pt x="18883" y="35795"/>
                    </a:cubicBezTo>
                    <a:cubicBezTo>
                      <a:pt x="18629" y="35902"/>
                      <a:pt x="18357" y="35966"/>
                      <a:pt x="18092" y="36051"/>
                    </a:cubicBezTo>
                    <a:cubicBezTo>
                      <a:pt x="18635" y="35553"/>
                      <a:pt x="19187" y="35097"/>
                      <a:pt x="19799" y="34751"/>
                    </a:cubicBezTo>
                    <a:cubicBezTo>
                      <a:pt x="21064" y="34037"/>
                      <a:pt x="22363" y="33386"/>
                      <a:pt x="23644" y="32703"/>
                    </a:cubicBezTo>
                    <a:cubicBezTo>
                      <a:pt x="25505" y="31714"/>
                      <a:pt x="27462" y="30960"/>
                      <a:pt x="29432" y="30225"/>
                    </a:cubicBezTo>
                    <a:cubicBezTo>
                      <a:pt x="29723" y="30117"/>
                      <a:pt x="30005" y="29990"/>
                      <a:pt x="30293" y="29873"/>
                    </a:cubicBezTo>
                    <a:lnTo>
                      <a:pt x="30293" y="29435"/>
                    </a:lnTo>
                    <a:cubicBezTo>
                      <a:pt x="30004" y="29565"/>
                      <a:pt x="29717" y="29699"/>
                      <a:pt x="29422" y="29816"/>
                    </a:cubicBezTo>
                    <a:cubicBezTo>
                      <a:pt x="27864" y="30435"/>
                      <a:pt x="26268" y="30974"/>
                      <a:pt x="24750" y="31679"/>
                    </a:cubicBezTo>
                    <a:cubicBezTo>
                      <a:pt x="23259" y="32372"/>
                      <a:pt x="21853" y="33246"/>
                      <a:pt x="20393" y="34008"/>
                    </a:cubicBezTo>
                    <a:cubicBezTo>
                      <a:pt x="20265" y="34076"/>
                      <a:pt x="20105" y="34084"/>
                      <a:pt x="19937" y="34084"/>
                    </a:cubicBezTo>
                    <a:cubicBezTo>
                      <a:pt x="19885" y="34084"/>
                      <a:pt x="19833" y="34083"/>
                      <a:pt x="19780" y="34083"/>
                    </a:cubicBezTo>
                    <a:cubicBezTo>
                      <a:pt x="19713" y="34083"/>
                      <a:pt x="19645" y="34084"/>
                      <a:pt x="19578" y="34090"/>
                    </a:cubicBezTo>
                    <a:cubicBezTo>
                      <a:pt x="19131" y="34417"/>
                      <a:pt x="18652" y="34768"/>
                      <a:pt x="18172" y="35120"/>
                    </a:cubicBezTo>
                    <a:cubicBezTo>
                      <a:pt x="18177" y="34798"/>
                      <a:pt x="18298" y="34590"/>
                      <a:pt x="18443" y="34399"/>
                    </a:cubicBezTo>
                    <a:cubicBezTo>
                      <a:pt x="19703" y="32717"/>
                      <a:pt x="21037" y="31085"/>
                      <a:pt x="22210" y="29344"/>
                    </a:cubicBezTo>
                    <a:cubicBezTo>
                      <a:pt x="23420" y="27547"/>
                      <a:pt x="24506" y="25664"/>
                      <a:pt x="25590" y="23786"/>
                    </a:cubicBezTo>
                    <a:cubicBezTo>
                      <a:pt x="26805" y="21682"/>
                      <a:pt x="27871" y="19503"/>
                      <a:pt x="28616" y="17180"/>
                    </a:cubicBezTo>
                    <a:cubicBezTo>
                      <a:pt x="28760" y="16728"/>
                      <a:pt x="29072" y="16378"/>
                      <a:pt x="29508" y="16198"/>
                    </a:cubicBezTo>
                    <a:cubicBezTo>
                      <a:pt x="29768" y="16091"/>
                      <a:pt x="30029" y="15987"/>
                      <a:pt x="30293" y="15885"/>
                    </a:cubicBezTo>
                    <a:lnTo>
                      <a:pt x="30293" y="14187"/>
                    </a:lnTo>
                    <a:cubicBezTo>
                      <a:pt x="30126" y="14389"/>
                      <a:pt x="29951" y="14584"/>
                      <a:pt x="29792" y="14793"/>
                    </a:cubicBezTo>
                    <a:cubicBezTo>
                      <a:pt x="29715" y="14895"/>
                      <a:pt x="29596" y="14966"/>
                      <a:pt x="29434" y="15103"/>
                    </a:cubicBezTo>
                    <a:cubicBezTo>
                      <a:pt x="29434" y="14925"/>
                      <a:pt x="29420" y="14862"/>
                      <a:pt x="29435" y="14807"/>
                    </a:cubicBezTo>
                    <a:cubicBezTo>
                      <a:pt x="29720" y="13755"/>
                      <a:pt x="30007" y="12704"/>
                      <a:pt x="30293" y="11653"/>
                    </a:cubicBezTo>
                    <a:lnTo>
                      <a:pt x="30293" y="9023"/>
                    </a:lnTo>
                    <a:cubicBezTo>
                      <a:pt x="29984" y="10351"/>
                      <a:pt x="29649" y="11671"/>
                      <a:pt x="29311" y="12992"/>
                    </a:cubicBezTo>
                    <a:cubicBezTo>
                      <a:pt x="29112" y="13772"/>
                      <a:pt x="28890" y="14551"/>
                      <a:pt x="28625" y="15312"/>
                    </a:cubicBezTo>
                    <a:cubicBezTo>
                      <a:pt x="28252" y="16380"/>
                      <a:pt x="27801" y="17419"/>
                      <a:pt x="27437" y="18488"/>
                    </a:cubicBezTo>
                    <a:cubicBezTo>
                      <a:pt x="26772" y="20444"/>
                      <a:pt x="25727" y="22207"/>
                      <a:pt x="24732" y="24004"/>
                    </a:cubicBezTo>
                    <a:cubicBezTo>
                      <a:pt x="24714" y="23801"/>
                      <a:pt x="24700" y="23590"/>
                      <a:pt x="24784" y="23432"/>
                    </a:cubicBezTo>
                    <a:cubicBezTo>
                      <a:pt x="25876" y="21375"/>
                      <a:pt x="26332" y="19124"/>
                      <a:pt x="26780" y="16876"/>
                    </a:cubicBezTo>
                    <a:cubicBezTo>
                      <a:pt x="26944" y="16055"/>
                      <a:pt x="26917" y="15198"/>
                      <a:pt x="27052" y="14369"/>
                    </a:cubicBezTo>
                    <a:cubicBezTo>
                      <a:pt x="27280" y="12966"/>
                      <a:pt x="27102" y="11578"/>
                      <a:pt x="26896" y="10208"/>
                    </a:cubicBezTo>
                    <a:cubicBezTo>
                      <a:pt x="26644" y="8524"/>
                      <a:pt x="25886" y="7002"/>
                      <a:pt x="25094" y="5509"/>
                    </a:cubicBezTo>
                    <a:cubicBezTo>
                      <a:pt x="24086" y="3614"/>
                      <a:pt x="22641" y="1987"/>
                      <a:pt x="217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260;p26"/>
              <p:cNvSpPr/>
              <p:nvPr/>
            </p:nvSpPr>
            <p:spPr>
              <a:xfrm>
                <a:off x="5262650" y="2232950"/>
                <a:ext cx="234800" cy="160625"/>
              </a:xfrm>
              <a:custGeom>
                <a:avLst/>
                <a:gdLst/>
                <a:ahLst/>
                <a:cxnLst/>
                <a:rect l="l" t="t" r="r" b="b"/>
                <a:pathLst>
                  <a:path w="9392" h="6425" extrusionOk="0">
                    <a:moveTo>
                      <a:pt x="9392" y="0"/>
                    </a:moveTo>
                    <a:cubicBezTo>
                      <a:pt x="7916" y="721"/>
                      <a:pt x="6479" y="1513"/>
                      <a:pt x="5121" y="2450"/>
                    </a:cubicBezTo>
                    <a:cubicBezTo>
                      <a:pt x="3554" y="3531"/>
                      <a:pt x="2032" y="4680"/>
                      <a:pt x="501" y="5816"/>
                    </a:cubicBezTo>
                    <a:cubicBezTo>
                      <a:pt x="297" y="5967"/>
                      <a:pt x="166" y="6219"/>
                      <a:pt x="0" y="6425"/>
                    </a:cubicBezTo>
                    <a:cubicBezTo>
                      <a:pt x="1265" y="5606"/>
                      <a:pt x="2485" y="4790"/>
                      <a:pt x="3640" y="3891"/>
                    </a:cubicBezTo>
                    <a:cubicBezTo>
                      <a:pt x="4841" y="2955"/>
                      <a:pt x="6160" y="2217"/>
                      <a:pt x="7468" y="1465"/>
                    </a:cubicBezTo>
                    <a:cubicBezTo>
                      <a:pt x="8095" y="1104"/>
                      <a:pt x="8739" y="770"/>
                      <a:pt x="9392" y="458"/>
                    </a:cubicBezTo>
                    <a:lnTo>
                      <a:pt x="939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1" name="Google Shape;261;p26"/>
            <p:cNvGrpSpPr/>
            <p:nvPr/>
          </p:nvGrpSpPr>
          <p:grpSpPr>
            <a:xfrm rot="10800000" flipH="1">
              <a:off x="8386663" y="0"/>
              <a:ext cx="757325" cy="2203225"/>
              <a:chOff x="4740125" y="687050"/>
              <a:chExt cx="757325" cy="2203225"/>
            </a:xfrm>
          </p:grpSpPr>
          <p:sp>
            <p:nvSpPr>
              <p:cNvPr id="262" name="Google Shape;262;p26"/>
              <p:cNvSpPr/>
              <p:nvPr/>
            </p:nvSpPr>
            <p:spPr>
              <a:xfrm>
                <a:off x="5468250" y="1028350"/>
                <a:ext cx="29200" cy="167000"/>
              </a:xfrm>
              <a:custGeom>
                <a:avLst/>
                <a:gdLst/>
                <a:ahLst/>
                <a:cxnLst/>
                <a:rect l="l" t="t" r="r" b="b"/>
                <a:pathLst>
                  <a:path w="1168" h="6680" extrusionOk="0">
                    <a:moveTo>
                      <a:pt x="204" y="0"/>
                    </a:moveTo>
                    <a:cubicBezTo>
                      <a:pt x="136" y="17"/>
                      <a:pt x="68" y="33"/>
                      <a:pt x="1" y="50"/>
                    </a:cubicBezTo>
                    <a:cubicBezTo>
                      <a:pt x="480" y="2247"/>
                      <a:pt x="856" y="4457"/>
                      <a:pt x="1168" y="6680"/>
                    </a:cubicBezTo>
                    <a:lnTo>
                      <a:pt x="1168" y="3394"/>
                    </a:lnTo>
                    <a:cubicBezTo>
                      <a:pt x="1064" y="2898"/>
                      <a:pt x="954" y="2402"/>
                      <a:pt x="832" y="1910"/>
                    </a:cubicBezTo>
                    <a:cubicBezTo>
                      <a:pt x="671" y="1262"/>
                      <a:pt x="416" y="636"/>
                      <a:pt x="20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263;p26"/>
              <p:cNvSpPr/>
              <p:nvPr/>
            </p:nvSpPr>
            <p:spPr>
              <a:xfrm>
                <a:off x="5314825" y="687050"/>
                <a:ext cx="182625" cy="879375"/>
              </a:xfrm>
              <a:custGeom>
                <a:avLst/>
                <a:gdLst/>
                <a:ahLst/>
                <a:cxnLst/>
                <a:rect l="l" t="t" r="r" b="b"/>
                <a:pathLst>
                  <a:path w="7305" h="35175" extrusionOk="0">
                    <a:moveTo>
                      <a:pt x="1760" y="1"/>
                    </a:moveTo>
                    <a:cubicBezTo>
                      <a:pt x="1383" y="455"/>
                      <a:pt x="1441" y="938"/>
                      <a:pt x="1476" y="1426"/>
                    </a:cubicBezTo>
                    <a:cubicBezTo>
                      <a:pt x="1539" y="2298"/>
                      <a:pt x="1698" y="3186"/>
                      <a:pt x="1605" y="4043"/>
                    </a:cubicBezTo>
                    <a:cubicBezTo>
                      <a:pt x="1408" y="5843"/>
                      <a:pt x="1047" y="7625"/>
                      <a:pt x="801" y="9422"/>
                    </a:cubicBezTo>
                    <a:cubicBezTo>
                      <a:pt x="560" y="11181"/>
                      <a:pt x="187" y="12918"/>
                      <a:pt x="101" y="14708"/>
                    </a:cubicBezTo>
                    <a:cubicBezTo>
                      <a:pt x="1" y="16795"/>
                      <a:pt x="204" y="18849"/>
                      <a:pt x="536" y="20893"/>
                    </a:cubicBezTo>
                    <a:cubicBezTo>
                      <a:pt x="888" y="23052"/>
                      <a:pt x="1710" y="25072"/>
                      <a:pt x="2717" y="26995"/>
                    </a:cubicBezTo>
                    <a:cubicBezTo>
                      <a:pt x="3705" y="28885"/>
                      <a:pt x="4783" y="30731"/>
                      <a:pt x="5893" y="32552"/>
                    </a:cubicBezTo>
                    <a:cubicBezTo>
                      <a:pt x="6413" y="33406"/>
                      <a:pt x="6888" y="34276"/>
                      <a:pt x="7305" y="35174"/>
                    </a:cubicBezTo>
                    <a:lnTo>
                      <a:pt x="7305" y="33499"/>
                    </a:lnTo>
                    <a:cubicBezTo>
                      <a:pt x="6569" y="32194"/>
                      <a:pt x="5832" y="30887"/>
                      <a:pt x="5065" y="29600"/>
                    </a:cubicBezTo>
                    <a:cubicBezTo>
                      <a:pt x="3987" y="27789"/>
                      <a:pt x="3029" y="25914"/>
                      <a:pt x="2335" y="23933"/>
                    </a:cubicBezTo>
                    <a:cubicBezTo>
                      <a:pt x="1856" y="22568"/>
                      <a:pt x="1556" y="21123"/>
                      <a:pt x="1324" y="19691"/>
                    </a:cubicBezTo>
                    <a:cubicBezTo>
                      <a:pt x="835" y="16669"/>
                      <a:pt x="880" y="13636"/>
                      <a:pt x="1378" y="10608"/>
                    </a:cubicBezTo>
                    <a:cubicBezTo>
                      <a:pt x="1539" y="9623"/>
                      <a:pt x="1593" y="8620"/>
                      <a:pt x="1701" y="7626"/>
                    </a:cubicBezTo>
                    <a:cubicBezTo>
                      <a:pt x="1826" y="6470"/>
                      <a:pt x="1996" y="5318"/>
                      <a:pt x="2076" y="4159"/>
                    </a:cubicBezTo>
                    <a:cubicBezTo>
                      <a:pt x="2133" y="3321"/>
                      <a:pt x="2071" y="2474"/>
                      <a:pt x="2064" y="1632"/>
                    </a:cubicBezTo>
                    <a:cubicBezTo>
                      <a:pt x="2061" y="1345"/>
                      <a:pt x="2062" y="1058"/>
                      <a:pt x="2062" y="748"/>
                    </a:cubicBezTo>
                    <a:lnTo>
                      <a:pt x="2062" y="748"/>
                    </a:lnTo>
                    <a:cubicBezTo>
                      <a:pt x="3005" y="840"/>
                      <a:pt x="3632" y="1446"/>
                      <a:pt x="4270" y="1963"/>
                    </a:cubicBezTo>
                    <a:cubicBezTo>
                      <a:pt x="5389" y="2870"/>
                      <a:pt x="6386" y="3903"/>
                      <a:pt x="7305" y="5005"/>
                    </a:cubicBezTo>
                    <a:lnTo>
                      <a:pt x="7305" y="3852"/>
                    </a:lnTo>
                    <a:cubicBezTo>
                      <a:pt x="6590" y="3080"/>
                      <a:pt x="5832" y="2353"/>
                      <a:pt x="4977" y="1720"/>
                    </a:cubicBezTo>
                    <a:lnTo>
                      <a:pt x="4977" y="1718"/>
                    </a:lnTo>
                    <a:cubicBezTo>
                      <a:pt x="3987" y="984"/>
                      <a:pt x="2915" y="428"/>
                      <a:pt x="17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" name="Google Shape;264;p26"/>
              <p:cNvSpPr/>
              <p:nvPr/>
            </p:nvSpPr>
            <p:spPr>
              <a:xfrm>
                <a:off x="4740125" y="1567000"/>
                <a:ext cx="757325" cy="1323275"/>
              </a:xfrm>
              <a:custGeom>
                <a:avLst/>
                <a:gdLst/>
                <a:ahLst/>
                <a:cxnLst/>
                <a:rect l="l" t="t" r="r" b="b"/>
                <a:pathLst>
                  <a:path w="30293" h="52931" extrusionOk="0">
                    <a:moveTo>
                      <a:pt x="14676" y="20208"/>
                    </a:moveTo>
                    <a:cubicBezTo>
                      <a:pt x="15300" y="21853"/>
                      <a:pt x="15898" y="23313"/>
                      <a:pt x="16399" y="24805"/>
                    </a:cubicBezTo>
                    <a:cubicBezTo>
                      <a:pt x="16601" y="25407"/>
                      <a:pt x="16613" y="26079"/>
                      <a:pt x="16665" y="26724"/>
                    </a:cubicBezTo>
                    <a:cubicBezTo>
                      <a:pt x="16859" y="29079"/>
                      <a:pt x="16554" y="31377"/>
                      <a:pt x="15822" y="33620"/>
                    </a:cubicBezTo>
                    <a:cubicBezTo>
                      <a:pt x="15632" y="34199"/>
                      <a:pt x="15461" y="34783"/>
                      <a:pt x="15237" y="35508"/>
                    </a:cubicBezTo>
                    <a:cubicBezTo>
                      <a:pt x="15095" y="35237"/>
                      <a:pt x="14984" y="35097"/>
                      <a:pt x="14945" y="34939"/>
                    </a:cubicBezTo>
                    <a:cubicBezTo>
                      <a:pt x="14578" y="33455"/>
                      <a:pt x="14492" y="31935"/>
                      <a:pt x="14396" y="30417"/>
                    </a:cubicBezTo>
                    <a:cubicBezTo>
                      <a:pt x="14345" y="29613"/>
                      <a:pt x="14301" y="28807"/>
                      <a:pt x="14222" y="28002"/>
                    </a:cubicBezTo>
                    <a:lnTo>
                      <a:pt x="14222" y="28002"/>
                    </a:lnTo>
                    <a:cubicBezTo>
                      <a:pt x="13742" y="30838"/>
                      <a:pt x="13930" y="33657"/>
                      <a:pt x="14611" y="36565"/>
                    </a:cubicBezTo>
                    <a:cubicBezTo>
                      <a:pt x="14143" y="36387"/>
                      <a:pt x="14080" y="36051"/>
                      <a:pt x="13978" y="35793"/>
                    </a:cubicBezTo>
                    <a:cubicBezTo>
                      <a:pt x="13270" y="34023"/>
                      <a:pt x="12531" y="32263"/>
                      <a:pt x="12390" y="30327"/>
                    </a:cubicBezTo>
                    <a:cubicBezTo>
                      <a:pt x="12321" y="29362"/>
                      <a:pt x="12149" y="28395"/>
                      <a:pt x="12173" y="27431"/>
                    </a:cubicBezTo>
                    <a:cubicBezTo>
                      <a:pt x="12228" y="25267"/>
                      <a:pt x="12804" y="23222"/>
                      <a:pt x="13852" y="21322"/>
                    </a:cubicBezTo>
                    <a:cubicBezTo>
                      <a:pt x="14052" y="20962"/>
                      <a:pt x="14343" y="20652"/>
                      <a:pt x="14676" y="20208"/>
                    </a:cubicBezTo>
                    <a:close/>
                    <a:moveTo>
                      <a:pt x="21760" y="0"/>
                    </a:moveTo>
                    <a:lnTo>
                      <a:pt x="21760" y="0"/>
                    </a:lnTo>
                    <a:cubicBezTo>
                      <a:pt x="21735" y="269"/>
                      <a:pt x="21713" y="543"/>
                      <a:pt x="21811" y="764"/>
                    </a:cubicBezTo>
                    <a:cubicBezTo>
                      <a:pt x="22217" y="1674"/>
                      <a:pt x="22631" y="2584"/>
                      <a:pt x="23095" y="3465"/>
                    </a:cubicBezTo>
                    <a:cubicBezTo>
                      <a:pt x="23563" y="4352"/>
                      <a:pt x="24135" y="5184"/>
                      <a:pt x="24592" y="6074"/>
                    </a:cubicBezTo>
                    <a:cubicBezTo>
                      <a:pt x="25714" y="8261"/>
                      <a:pt x="26411" y="10558"/>
                      <a:pt x="26419" y="13050"/>
                    </a:cubicBezTo>
                    <a:cubicBezTo>
                      <a:pt x="26425" y="14975"/>
                      <a:pt x="26231" y="16868"/>
                      <a:pt x="25766" y="18733"/>
                    </a:cubicBezTo>
                    <a:cubicBezTo>
                      <a:pt x="25492" y="19828"/>
                      <a:pt x="25180" y="20915"/>
                      <a:pt x="24847" y="21995"/>
                    </a:cubicBezTo>
                    <a:cubicBezTo>
                      <a:pt x="24775" y="22232"/>
                      <a:pt x="24760" y="22575"/>
                      <a:pt x="24399" y="22679"/>
                    </a:cubicBezTo>
                    <a:cubicBezTo>
                      <a:pt x="24422" y="22103"/>
                      <a:pt x="24486" y="21560"/>
                      <a:pt x="24455" y="21023"/>
                    </a:cubicBezTo>
                    <a:cubicBezTo>
                      <a:pt x="24363" y="19474"/>
                      <a:pt x="24216" y="17928"/>
                      <a:pt x="24123" y="16380"/>
                    </a:cubicBezTo>
                    <a:cubicBezTo>
                      <a:pt x="24002" y="14373"/>
                      <a:pt x="23759" y="12385"/>
                      <a:pt x="23365" y="10414"/>
                    </a:cubicBezTo>
                    <a:cubicBezTo>
                      <a:pt x="23237" y="9775"/>
                      <a:pt x="23079" y="9336"/>
                      <a:pt x="22786" y="8985"/>
                    </a:cubicBezTo>
                    <a:lnTo>
                      <a:pt x="22786" y="8985"/>
                    </a:lnTo>
                    <a:cubicBezTo>
                      <a:pt x="22796" y="9146"/>
                      <a:pt x="22802" y="9274"/>
                      <a:pt x="22814" y="9400"/>
                    </a:cubicBezTo>
                    <a:cubicBezTo>
                      <a:pt x="23047" y="11718"/>
                      <a:pt x="23300" y="14035"/>
                      <a:pt x="23506" y="16355"/>
                    </a:cubicBezTo>
                    <a:cubicBezTo>
                      <a:pt x="23628" y="17737"/>
                      <a:pt x="23679" y="19127"/>
                      <a:pt x="23750" y="20515"/>
                    </a:cubicBezTo>
                    <a:cubicBezTo>
                      <a:pt x="23757" y="20676"/>
                      <a:pt x="23686" y="20841"/>
                      <a:pt x="23613" y="21190"/>
                    </a:cubicBezTo>
                    <a:cubicBezTo>
                      <a:pt x="23292" y="19992"/>
                      <a:pt x="23088" y="18974"/>
                      <a:pt x="22745" y="18005"/>
                    </a:cubicBezTo>
                    <a:cubicBezTo>
                      <a:pt x="22250" y="16607"/>
                      <a:pt x="21572" y="15271"/>
                      <a:pt x="21121" y="13862"/>
                    </a:cubicBezTo>
                    <a:cubicBezTo>
                      <a:pt x="20531" y="12019"/>
                      <a:pt x="19817" y="10196"/>
                      <a:pt x="19629" y="8246"/>
                    </a:cubicBezTo>
                    <a:cubicBezTo>
                      <a:pt x="19494" y="6834"/>
                      <a:pt x="19395" y="5421"/>
                      <a:pt x="19798" y="4023"/>
                    </a:cubicBezTo>
                    <a:cubicBezTo>
                      <a:pt x="19956" y="3477"/>
                      <a:pt x="20019" y="2903"/>
                      <a:pt x="20124" y="2342"/>
                    </a:cubicBezTo>
                    <a:lnTo>
                      <a:pt x="20124" y="2342"/>
                    </a:lnTo>
                    <a:cubicBezTo>
                      <a:pt x="19894" y="2596"/>
                      <a:pt x="19682" y="2879"/>
                      <a:pt x="19592" y="3196"/>
                    </a:cubicBezTo>
                    <a:cubicBezTo>
                      <a:pt x="19356" y="4033"/>
                      <a:pt x="19159" y="4883"/>
                      <a:pt x="18971" y="5733"/>
                    </a:cubicBezTo>
                    <a:cubicBezTo>
                      <a:pt x="18659" y="7151"/>
                      <a:pt x="18816" y="8593"/>
                      <a:pt x="19107" y="9963"/>
                    </a:cubicBezTo>
                    <a:cubicBezTo>
                      <a:pt x="19571" y="12139"/>
                      <a:pt x="20384" y="14226"/>
                      <a:pt x="21294" y="16265"/>
                    </a:cubicBezTo>
                    <a:cubicBezTo>
                      <a:pt x="21912" y="17652"/>
                      <a:pt x="22414" y="19071"/>
                      <a:pt x="22789" y="20556"/>
                    </a:cubicBezTo>
                    <a:cubicBezTo>
                      <a:pt x="23261" y="22422"/>
                      <a:pt x="23207" y="24270"/>
                      <a:pt x="22959" y="26136"/>
                    </a:cubicBezTo>
                    <a:cubicBezTo>
                      <a:pt x="22849" y="26969"/>
                      <a:pt x="22616" y="27777"/>
                      <a:pt x="22107" y="28481"/>
                    </a:cubicBezTo>
                    <a:cubicBezTo>
                      <a:pt x="21163" y="29784"/>
                      <a:pt x="20244" y="31108"/>
                      <a:pt x="19295" y="32407"/>
                    </a:cubicBezTo>
                    <a:cubicBezTo>
                      <a:pt x="18644" y="33297"/>
                      <a:pt x="17962" y="34163"/>
                      <a:pt x="17288" y="35036"/>
                    </a:cubicBezTo>
                    <a:cubicBezTo>
                      <a:pt x="16758" y="35723"/>
                      <a:pt x="16223" y="36405"/>
                      <a:pt x="15680" y="37081"/>
                    </a:cubicBezTo>
                    <a:cubicBezTo>
                      <a:pt x="15635" y="37138"/>
                      <a:pt x="15513" y="37132"/>
                      <a:pt x="15292" y="37190"/>
                    </a:cubicBezTo>
                    <a:cubicBezTo>
                      <a:pt x="15495" y="36568"/>
                      <a:pt x="15668" y="36030"/>
                      <a:pt x="15844" y="35494"/>
                    </a:cubicBezTo>
                    <a:cubicBezTo>
                      <a:pt x="16462" y="33619"/>
                      <a:pt x="17145" y="31763"/>
                      <a:pt x="17346" y="29777"/>
                    </a:cubicBezTo>
                    <a:cubicBezTo>
                      <a:pt x="17593" y="27341"/>
                      <a:pt x="17342" y="24983"/>
                      <a:pt x="16152" y="22804"/>
                    </a:cubicBezTo>
                    <a:cubicBezTo>
                      <a:pt x="15694" y="21963"/>
                      <a:pt x="15384" y="21101"/>
                      <a:pt x="15265" y="20157"/>
                    </a:cubicBezTo>
                    <a:cubicBezTo>
                      <a:pt x="15237" y="19922"/>
                      <a:pt x="15127" y="19698"/>
                      <a:pt x="15010" y="19325"/>
                    </a:cubicBezTo>
                    <a:cubicBezTo>
                      <a:pt x="14688" y="19601"/>
                      <a:pt x="14434" y="19750"/>
                      <a:pt x="14273" y="19968"/>
                    </a:cubicBezTo>
                    <a:cubicBezTo>
                      <a:pt x="13867" y="20510"/>
                      <a:pt x="13471" y="21065"/>
                      <a:pt x="13131" y="21652"/>
                    </a:cubicBezTo>
                    <a:cubicBezTo>
                      <a:pt x="12211" y="23238"/>
                      <a:pt x="11602" y="24953"/>
                      <a:pt x="11399" y="26771"/>
                    </a:cubicBezTo>
                    <a:cubicBezTo>
                      <a:pt x="11178" y="28757"/>
                      <a:pt x="11486" y="30732"/>
                      <a:pt x="12035" y="32629"/>
                    </a:cubicBezTo>
                    <a:cubicBezTo>
                      <a:pt x="12543" y="34392"/>
                      <a:pt x="13253" y="36102"/>
                      <a:pt x="14181" y="37699"/>
                    </a:cubicBezTo>
                    <a:cubicBezTo>
                      <a:pt x="14428" y="38121"/>
                      <a:pt x="14382" y="38512"/>
                      <a:pt x="14173" y="38896"/>
                    </a:cubicBezTo>
                    <a:cubicBezTo>
                      <a:pt x="14035" y="39150"/>
                      <a:pt x="13834" y="39369"/>
                      <a:pt x="13646" y="39593"/>
                    </a:cubicBezTo>
                    <a:cubicBezTo>
                      <a:pt x="12091" y="41455"/>
                      <a:pt x="10506" y="43293"/>
                      <a:pt x="8982" y="45180"/>
                    </a:cubicBezTo>
                    <a:cubicBezTo>
                      <a:pt x="7423" y="47112"/>
                      <a:pt x="5924" y="49097"/>
                      <a:pt x="4390" y="51052"/>
                    </a:cubicBezTo>
                    <a:cubicBezTo>
                      <a:pt x="4136" y="51377"/>
                      <a:pt x="3838" y="51670"/>
                      <a:pt x="3560" y="51977"/>
                    </a:cubicBezTo>
                    <a:cubicBezTo>
                      <a:pt x="3710" y="51344"/>
                      <a:pt x="3958" y="50789"/>
                      <a:pt x="4182" y="50227"/>
                    </a:cubicBezTo>
                    <a:cubicBezTo>
                      <a:pt x="4779" y="48724"/>
                      <a:pt x="5295" y="47186"/>
                      <a:pt x="5975" y="45724"/>
                    </a:cubicBezTo>
                    <a:cubicBezTo>
                      <a:pt x="7151" y="43195"/>
                      <a:pt x="7256" y="40622"/>
                      <a:pt x="6563" y="37971"/>
                    </a:cubicBezTo>
                    <a:cubicBezTo>
                      <a:pt x="6473" y="37627"/>
                      <a:pt x="6408" y="37270"/>
                      <a:pt x="6268" y="36947"/>
                    </a:cubicBezTo>
                    <a:cubicBezTo>
                      <a:pt x="5709" y="35660"/>
                      <a:pt x="5130" y="34381"/>
                      <a:pt x="4868" y="32745"/>
                    </a:cubicBezTo>
                    <a:cubicBezTo>
                      <a:pt x="4736" y="33130"/>
                      <a:pt x="4611" y="33309"/>
                      <a:pt x="4632" y="33467"/>
                    </a:cubicBezTo>
                    <a:cubicBezTo>
                      <a:pt x="4700" y="33977"/>
                      <a:pt x="4823" y="34481"/>
                      <a:pt x="4924" y="34986"/>
                    </a:cubicBezTo>
                    <a:cubicBezTo>
                      <a:pt x="5169" y="36223"/>
                      <a:pt x="5945" y="37297"/>
                      <a:pt x="6024" y="38587"/>
                    </a:cubicBezTo>
                    <a:cubicBezTo>
                      <a:pt x="6045" y="38942"/>
                      <a:pt x="6091" y="39297"/>
                      <a:pt x="6152" y="39646"/>
                    </a:cubicBezTo>
                    <a:cubicBezTo>
                      <a:pt x="6473" y="41482"/>
                      <a:pt x="6166" y="43260"/>
                      <a:pt x="5570" y="44982"/>
                    </a:cubicBezTo>
                    <a:cubicBezTo>
                      <a:pt x="4967" y="46723"/>
                      <a:pt x="4250" y="48424"/>
                      <a:pt x="3596" y="50146"/>
                    </a:cubicBezTo>
                    <a:cubicBezTo>
                      <a:pt x="3466" y="50487"/>
                      <a:pt x="3343" y="50819"/>
                      <a:pt x="2994" y="51254"/>
                    </a:cubicBezTo>
                    <a:cubicBezTo>
                      <a:pt x="3241" y="48102"/>
                      <a:pt x="3734" y="45148"/>
                      <a:pt x="3291" y="42169"/>
                    </a:cubicBezTo>
                    <a:lnTo>
                      <a:pt x="3291" y="42169"/>
                    </a:lnTo>
                    <a:cubicBezTo>
                      <a:pt x="3166" y="42890"/>
                      <a:pt x="3133" y="43613"/>
                      <a:pt x="3097" y="44336"/>
                    </a:cubicBezTo>
                    <a:cubicBezTo>
                      <a:pt x="3059" y="45079"/>
                      <a:pt x="3127" y="45849"/>
                      <a:pt x="2948" y="46556"/>
                    </a:cubicBezTo>
                    <a:cubicBezTo>
                      <a:pt x="2770" y="47249"/>
                      <a:pt x="3003" y="48024"/>
                      <a:pt x="2513" y="48750"/>
                    </a:cubicBezTo>
                    <a:cubicBezTo>
                      <a:pt x="2194" y="47302"/>
                      <a:pt x="1943" y="45939"/>
                      <a:pt x="1590" y="44604"/>
                    </a:cubicBezTo>
                    <a:cubicBezTo>
                      <a:pt x="1071" y="42643"/>
                      <a:pt x="760" y="40666"/>
                      <a:pt x="1106" y="38652"/>
                    </a:cubicBezTo>
                    <a:cubicBezTo>
                      <a:pt x="1272" y="37676"/>
                      <a:pt x="1554" y="36700"/>
                      <a:pt x="1930" y="35783"/>
                    </a:cubicBezTo>
                    <a:cubicBezTo>
                      <a:pt x="2382" y="34681"/>
                      <a:pt x="2973" y="33631"/>
                      <a:pt x="3889" y="32814"/>
                    </a:cubicBezTo>
                    <a:cubicBezTo>
                      <a:pt x="3994" y="32721"/>
                      <a:pt x="4057" y="32581"/>
                      <a:pt x="4253" y="32302"/>
                    </a:cubicBezTo>
                    <a:lnTo>
                      <a:pt x="4253" y="32302"/>
                    </a:lnTo>
                    <a:cubicBezTo>
                      <a:pt x="2872" y="33035"/>
                      <a:pt x="2197" y="34159"/>
                      <a:pt x="1576" y="35255"/>
                    </a:cubicBezTo>
                    <a:cubicBezTo>
                      <a:pt x="357" y="37408"/>
                      <a:pt x="0" y="39771"/>
                      <a:pt x="421" y="42203"/>
                    </a:cubicBezTo>
                    <a:cubicBezTo>
                      <a:pt x="748" y="44084"/>
                      <a:pt x="1178" y="45950"/>
                      <a:pt x="1642" y="47803"/>
                    </a:cubicBezTo>
                    <a:cubicBezTo>
                      <a:pt x="2035" y="49365"/>
                      <a:pt x="2133" y="50941"/>
                      <a:pt x="2057" y="52531"/>
                    </a:cubicBezTo>
                    <a:cubicBezTo>
                      <a:pt x="2051" y="52664"/>
                      <a:pt x="2035" y="52797"/>
                      <a:pt x="2023" y="52931"/>
                    </a:cubicBezTo>
                    <a:lnTo>
                      <a:pt x="4426" y="52931"/>
                    </a:lnTo>
                    <a:cubicBezTo>
                      <a:pt x="4745" y="52664"/>
                      <a:pt x="5059" y="52388"/>
                      <a:pt x="5406" y="52164"/>
                    </a:cubicBezTo>
                    <a:cubicBezTo>
                      <a:pt x="7429" y="50860"/>
                      <a:pt x="9606" y="49870"/>
                      <a:pt x="11865" y="49051"/>
                    </a:cubicBezTo>
                    <a:cubicBezTo>
                      <a:pt x="13140" y="48589"/>
                      <a:pt x="14419" y="48135"/>
                      <a:pt x="15688" y="47657"/>
                    </a:cubicBezTo>
                    <a:cubicBezTo>
                      <a:pt x="16047" y="47521"/>
                      <a:pt x="16378" y="47311"/>
                      <a:pt x="16777" y="47108"/>
                    </a:cubicBezTo>
                    <a:cubicBezTo>
                      <a:pt x="16649" y="47045"/>
                      <a:pt x="16532" y="47020"/>
                      <a:pt x="16423" y="47020"/>
                    </a:cubicBezTo>
                    <a:cubicBezTo>
                      <a:pt x="16049" y="47020"/>
                      <a:pt x="15762" y="47313"/>
                      <a:pt x="15431" y="47376"/>
                    </a:cubicBezTo>
                    <a:cubicBezTo>
                      <a:pt x="14960" y="47464"/>
                      <a:pt x="14506" y="47652"/>
                      <a:pt x="14043" y="47789"/>
                    </a:cubicBezTo>
                    <a:cubicBezTo>
                      <a:pt x="13579" y="47926"/>
                      <a:pt x="13110" y="48042"/>
                      <a:pt x="12649" y="48188"/>
                    </a:cubicBezTo>
                    <a:cubicBezTo>
                      <a:pt x="12220" y="48323"/>
                      <a:pt x="11800" y="48485"/>
                      <a:pt x="11376" y="48639"/>
                    </a:cubicBezTo>
                    <a:cubicBezTo>
                      <a:pt x="10919" y="48804"/>
                      <a:pt x="10461" y="48965"/>
                      <a:pt x="10008" y="49141"/>
                    </a:cubicBezTo>
                    <a:cubicBezTo>
                      <a:pt x="9563" y="49315"/>
                      <a:pt x="9125" y="49505"/>
                      <a:pt x="8587" y="49729"/>
                    </a:cubicBezTo>
                    <a:cubicBezTo>
                      <a:pt x="9889" y="48252"/>
                      <a:pt x="15283" y="45174"/>
                      <a:pt x="18261" y="44124"/>
                    </a:cubicBezTo>
                    <a:cubicBezTo>
                      <a:pt x="20711" y="43261"/>
                      <a:pt x="25809" y="42287"/>
                      <a:pt x="28214" y="42287"/>
                    </a:cubicBezTo>
                    <a:cubicBezTo>
                      <a:pt x="28694" y="42287"/>
                      <a:pt x="29066" y="42326"/>
                      <a:pt x="29290" y="42412"/>
                    </a:cubicBezTo>
                    <a:cubicBezTo>
                      <a:pt x="29256" y="42493"/>
                      <a:pt x="29247" y="42610"/>
                      <a:pt x="29187" y="42651"/>
                    </a:cubicBezTo>
                    <a:cubicBezTo>
                      <a:pt x="28231" y="43293"/>
                      <a:pt x="27568" y="44216"/>
                      <a:pt x="26834" y="45075"/>
                    </a:cubicBezTo>
                    <a:cubicBezTo>
                      <a:pt x="26184" y="45836"/>
                      <a:pt x="25532" y="46606"/>
                      <a:pt x="24790" y="47273"/>
                    </a:cubicBezTo>
                    <a:cubicBezTo>
                      <a:pt x="23053" y="48836"/>
                      <a:pt x="20960" y="49621"/>
                      <a:pt x="18661" y="49934"/>
                    </a:cubicBezTo>
                    <a:cubicBezTo>
                      <a:pt x="15909" y="50306"/>
                      <a:pt x="13158" y="50694"/>
                      <a:pt x="10414" y="51120"/>
                    </a:cubicBezTo>
                    <a:cubicBezTo>
                      <a:pt x="8531" y="51413"/>
                      <a:pt x="6764" y="52082"/>
                      <a:pt x="5064" y="52931"/>
                    </a:cubicBezTo>
                    <a:lnTo>
                      <a:pt x="6250" y="52931"/>
                    </a:lnTo>
                    <a:cubicBezTo>
                      <a:pt x="6276" y="52923"/>
                      <a:pt x="6298" y="52913"/>
                      <a:pt x="6322" y="52903"/>
                    </a:cubicBezTo>
                    <a:cubicBezTo>
                      <a:pt x="8970" y="51982"/>
                      <a:pt x="11719" y="51595"/>
                      <a:pt x="14482" y="51257"/>
                    </a:cubicBezTo>
                    <a:cubicBezTo>
                      <a:pt x="16116" y="51058"/>
                      <a:pt x="17771" y="50949"/>
                      <a:pt x="19384" y="50630"/>
                    </a:cubicBezTo>
                    <a:cubicBezTo>
                      <a:pt x="22515" y="50013"/>
                      <a:pt x="25108" y="48472"/>
                      <a:pt x="27037" y="45866"/>
                    </a:cubicBezTo>
                    <a:cubicBezTo>
                      <a:pt x="27804" y="44828"/>
                      <a:pt x="28676" y="43869"/>
                      <a:pt x="29515" y="42885"/>
                    </a:cubicBezTo>
                    <a:cubicBezTo>
                      <a:pt x="29723" y="42642"/>
                      <a:pt x="29981" y="42439"/>
                      <a:pt x="30293" y="42151"/>
                    </a:cubicBezTo>
                    <a:lnTo>
                      <a:pt x="30293" y="42117"/>
                    </a:lnTo>
                    <a:cubicBezTo>
                      <a:pt x="30046" y="42018"/>
                      <a:pt x="29908" y="41942"/>
                      <a:pt x="29768" y="41915"/>
                    </a:cubicBezTo>
                    <a:cubicBezTo>
                      <a:pt x="29188" y="41799"/>
                      <a:pt x="28606" y="41748"/>
                      <a:pt x="28023" y="41748"/>
                    </a:cubicBezTo>
                    <a:cubicBezTo>
                      <a:pt x="27542" y="41748"/>
                      <a:pt x="27060" y="41783"/>
                      <a:pt x="26580" y="41845"/>
                    </a:cubicBezTo>
                    <a:cubicBezTo>
                      <a:pt x="25136" y="42030"/>
                      <a:pt x="23700" y="42236"/>
                      <a:pt x="22270" y="42533"/>
                    </a:cubicBezTo>
                    <a:cubicBezTo>
                      <a:pt x="20519" y="42899"/>
                      <a:pt x="18802" y="43329"/>
                      <a:pt x="17160" y="44033"/>
                    </a:cubicBezTo>
                    <a:cubicBezTo>
                      <a:pt x="16386" y="44363"/>
                      <a:pt x="15623" y="44720"/>
                      <a:pt x="14870" y="45093"/>
                    </a:cubicBezTo>
                    <a:cubicBezTo>
                      <a:pt x="12555" y="46242"/>
                      <a:pt x="10360" y="47589"/>
                      <a:pt x="8292" y="49137"/>
                    </a:cubicBezTo>
                    <a:cubicBezTo>
                      <a:pt x="6970" y="50126"/>
                      <a:pt x="5688" y="51165"/>
                      <a:pt x="4382" y="52177"/>
                    </a:cubicBezTo>
                    <a:cubicBezTo>
                      <a:pt x="4248" y="52281"/>
                      <a:pt x="4088" y="52350"/>
                      <a:pt x="3939" y="52436"/>
                    </a:cubicBezTo>
                    <a:cubicBezTo>
                      <a:pt x="3927" y="52198"/>
                      <a:pt x="3996" y="52061"/>
                      <a:pt x="4091" y="51944"/>
                    </a:cubicBezTo>
                    <a:cubicBezTo>
                      <a:pt x="5731" y="49900"/>
                      <a:pt x="7349" y="47837"/>
                      <a:pt x="9026" y="45821"/>
                    </a:cubicBezTo>
                    <a:cubicBezTo>
                      <a:pt x="10952" y="43505"/>
                      <a:pt x="12912" y="41218"/>
                      <a:pt x="14897" y="38951"/>
                    </a:cubicBezTo>
                    <a:cubicBezTo>
                      <a:pt x="15360" y="38424"/>
                      <a:pt x="15940" y="37968"/>
                      <a:pt x="16542" y="37601"/>
                    </a:cubicBezTo>
                    <a:cubicBezTo>
                      <a:pt x="18325" y="36512"/>
                      <a:pt x="20301" y="35861"/>
                      <a:pt x="22310" y="35356"/>
                    </a:cubicBezTo>
                    <a:cubicBezTo>
                      <a:pt x="24471" y="34813"/>
                      <a:pt x="26664" y="34396"/>
                      <a:pt x="28846" y="33936"/>
                    </a:cubicBezTo>
                    <a:cubicBezTo>
                      <a:pt x="29330" y="33834"/>
                      <a:pt x="29813" y="33723"/>
                      <a:pt x="30293" y="33605"/>
                    </a:cubicBezTo>
                    <a:lnTo>
                      <a:pt x="30293" y="32723"/>
                    </a:lnTo>
                    <a:cubicBezTo>
                      <a:pt x="28819" y="33094"/>
                      <a:pt x="27329" y="33402"/>
                      <a:pt x="25844" y="33724"/>
                    </a:cubicBezTo>
                    <a:cubicBezTo>
                      <a:pt x="23468" y="34242"/>
                      <a:pt x="21131" y="34860"/>
                      <a:pt x="18883" y="35795"/>
                    </a:cubicBezTo>
                    <a:cubicBezTo>
                      <a:pt x="18629" y="35902"/>
                      <a:pt x="18357" y="35966"/>
                      <a:pt x="18092" y="36051"/>
                    </a:cubicBezTo>
                    <a:cubicBezTo>
                      <a:pt x="18635" y="35553"/>
                      <a:pt x="19187" y="35097"/>
                      <a:pt x="19799" y="34751"/>
                    </a:cubicBezTo>
                    <a:cubicBezTo>
                      <a:pt x="21064" y="34037"/>
                      <a:pt x="22363" y="33386"/>
                      <a:pt x="23644" y="32703"/>
                    </a:cubicBezTo>
                    <a:cubicBezTo>
                      <a:pt x="25505" y="31714"/>
                      <a:pt x="27462" y="30960"/>
                      <a:pt x="29432" y="30225"/>
                    </a:cubicBezTo>
                    <a:cubicBezTo>
                      <a:pt x="29723" y="30117"/>
                      <a:pt x="30005" y="29990"/>
                      <a:pt x="30293" y="29873"/>
                    </a:cubicBezTo>
                    <a:lnTo>
                      <a:pt x="30293" y="29435"/>
                    </a:lnTo>
                    <a:cubicBezTo>
                      <a:pt x="30004" y="29565"/>
                      <a:pt x="29717" y="29699"/>
                      <a:pt x="29422" y="29816"/>
                    </a:cubicBezTo>
                    <a:cubicBezTo>
                      <a:pt x="27864" y="30435"/>
                      <a:pt x="26268" y="30974"/>
                      <a:pt x="24750" y="31679"/>
                    </a:cubicBezTo>
                    <a:cubicBezTo>
                      <a:pt x="23259" y="32372"/>
                      <a:pt x="21853" y="33246"/>
                      <a:pt x="20393" y="34008"/>
                    </a:cubicBezTo>
                    <a:cubicBezTo>
                      <a:pt x="20265" y="34076"/>
                      <a:pt x="20105" y="34084"/>
                      <a:pt x="19937" y="34084"/>
                    </a:cubicBezTo>
                    <a:cubicBezTo>
                      <a:pt x="19885" y="34084"/>
                      <a:pt x="19833" y="34083"/>
                      <a:pt x="19780" y="34083"/>
                    </a:cubicBezTo>
                    <a:cubicBezTo>
                      <a:pt x="19713" y="34083"/>
                      <a:pt x="19645" y="34084"/>
                      <a:pt x="19578" y="34090"/>
                    </a:cubicBezTo>
                    <a:cubicBezTo>
                      <a:pt x="19131" y="34417"/>
                      <a:pt x="18652" y="34768"/>
                      <a:pt x="18172" y="35120"/>
                    </a:cubicBezTo>
                    <a:cubicBezTo>
                      <a:pt x="18177" y="34798"/>
                      <a:pt x="18298" y="34590"/>
                      <a:pt x="18443" y="34399"/>
                    </a:cubicBezTo>
                    <a:cubicBezTo>
                      <a:pt x="19703" y="32717"/>
                      <a:pt x="21037" y="31085"/>
                      <a:pt x="22210" y="29344"/>
                    </a:cubicBezTo>
                    <a:cubicBezTo>
                      <a:pt x="23420" y="27547"/>
                      <a:pt x="24506" y="25664"/>
                      <a:pt x="25590" y="23786"/>
                    </a:cubicBezTo>
                    <a:cubicBezTo>
                      <a:pt x="26805" y="21682"/>
                      <a:pt x="27871" y="19503"/>
                      <a:pt x="28616" y="17180"/>
                    </a:cubicBezTo>
                    <a:cubicBezTo>
                      <a:pt x="28760" y="16728"/>
                      <a:pt x="29072" y="16378"/>
                      <a:pt x="29508" y="16198"/>
                    </a:cubicBezTo>
                    <a:cubicBezTo>
                      <a:pt x="29768" y="16091"/>
                      <a:pt x="30029" y="15987"/>
                      <a:pt x="30293" y="15885"/>
                    </a:cubicBezTo>
                    <a:lnTo>
                      <a:pt x="30293" y="14187"/>
                    </a:lnTo>
                    <a:cubicBezTo>
                      <a:pt x="30126" y="14389"/>
                      <a:pt x="29951" y="14584"/>
                      <a:pt x="29792" y="14793"/>
                    </a:cubicBezTo>
                    <a:cubicBezTo>
                      <a:pt x="29715" y="14895"/>
                      <a:pt x="29596" y="14966"/>
                      <a:pt x="29434" y="15103"/>
                    </a:cubicBezTo>
                    <a:cubicBezTo>
                      <a:pt x="29434" y="14925"/>
                      <a:pt x="29420" y="14862"/>
                      <a:pt x="29435" y="14807"/>
                    </a:cubicBezTo>
                    <a:cubicBezTo>
                      <a:pt x="29720" y="13755"/>
                      <a:pt x="30007" y="12704"/>
                      <a:pt x="30293" y="11653"/>
                    </a:cubicBezTo>
                    <a:lnTo>
                      <a:pt x="30293" y="9023"/>
                    </a:lnTo>
                    <a:cubicBezTo>
                      <a:pt x="29984" y="10351"/>
                      <a:pt x="29649" y="11671"/>
                      <a:pt x="29311" y="12992"/>
                    </a:cubicBezTo>
                    <a:cubicBezTo>
                      <a:pt x="29112" y="13772"/>
                      <a:pt x="28890" y="14551"/>
                      <a:pt x="28625" y="15312"/>
                    </a:cubicBezTo>
                    <a:cubicBezTo>
                      <a:pt x="28252" y="16380"/>
                      <a:pt x="27801" y="17419"/>
                      <a:pt x="27437" y="18488"/>
                    </a:cubicBezTo>
                    <a:cubicBezTo>
                      <a:pt x="26772" y="20444"/>
                      <a:pt x="25727" y="22207"/>
                      <a:pt x="24732" y="24004"/>
                    </a:cubicBezTo>
                    <a:cubicBezTo>
                      <a:pt x="24714" y="23801"/>
                      <a:pt x="24700" y="23590"/>
                      <a:pt x="24784" y="23432"/>
                    </a:cubicBezTo>
                    <a:cubicBezTo>
                      <a:pt x="25876" y="21375"/>
                      <a:pt x="26332" y="19124"/>
                      <a:pt x="26780" y="16876"/>
                    </a:cubicBezTo>
                    <a:cubicBezTo>
                      <a:pt x="26944" y="16055"/>
                      <a:pt x="26917" y="15198"/>
                      <a:pt x="27052" y="14369"/>
                    </a:cubicBezTo>
                    <a:cubicBezTo>
                      <a:pt x="27280" y="12966"/>
                      <a:pt x="27102" y="11578"/>
                      <a:pt x="26896" y="10208"/>
                    </a:cubicBezTo>
                    <a:cubicBezTo>
                      <a:pt x="26644" y="8524"/>
                      <a:pt x="25886" y="7002"/>
                      <a:pt x="25094" y="5509"/>
                    </a:cubicBezTo>
                    <a:cubicBezTo>
                      <a:pt x="24086" y="3614"/>
                      <a:pt x="22641" y="1987"/>
                      <a:pt x="217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265;p26"/>
              <p:cNvSpPr/>
              <p:nvPr/>
            </p:nvSpPr>
            <p:spPr>
              <a:xfrm>
                <a:off x="5262650" y="2232950"/>
                <a:ext cx="234800" cy="160625"/>
              </a:xfrm>
              <a:custGeom>
                <a:avLst/>
                <a:gdLst/>
                <a:ahLst/>
                <a:cxnLst/>
                <a:rect l="l" t="t" r="r" b="b"/>
                <a:pathLst>
                  <a:path w="9392" h="6425" extrusionOk="0">
                    <a:moveTo>
                      <a:pt x="9392" y="0"/>
                    </a:moveTo>
                    <a:cubicBezTo>
                      <a:pt x="7916" y="721"/>
                      <a:pt x="6479" y="1513"/>
                      <a:pt x="5121" y="2450"/>
                    </a:cubicBezTo>
                    <a:cubicBezTo>
                      <a:pt x="3554" y="3531"/>
                      <a:pt x="2032" y="4680"/>
                      <a:pt x="501" y="5816"/>
                    </a:cubicBezTo>
                    <a:cubicBezTo>
                      <a:pt x="297" y="5967"/>
                      <a:pt x="166" y="6219"/>
                      <a:pt x="0" y="6425"/>
                    </a:cubicBezTo>
                    <a:cubicBezTo>
                      <a:pt x="1265" y="5606"/>
                      <a:pt x="2485" y="4790"/>
                      <a:pt x="3640" y="3891"/>
                    </a:cubicBezTo>
                    <a:cubicBezTo>
                      <a:pt x="4841" y="2955"/>
                      <a:pt x="6160" y="2217"/>
                      <a:pt x="7468" y="1465"/>
                    </a:cubicBezTo>
                    <a:cubicBezTo>
                      <a:pt x="8095" y="1104"/>
                      <a:pt x="8739" y="770"/>
                      <a:pt x="9392" y="458"/>
                    </a:cubicBezTo>
                    <a:lnTo>
                      <a:pt x="939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266" name="Google Shape;266;p26"/>
          <p:cNvCxnSpPr/>
          <p:nvPr/>
        </p:nvCxnSpPr>
        <p:spPr>
          <a:xfrm>
            <a:off x="715100" y="4776750"/>
            <a:ext cx="8439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7" name="Google Shape;267;p26"/>
          <p:cNvSpPr/>
          <p:nvPr/>
        </p:nvSpPr>
        <p:spPr>
          <a:xfrm>
            <a:off x="264250" y="4649613"/>
            <a:ext cx="241300" cy="254275"/>
          </a:xfrm>
          <a:custGeom>
            <a:avLst/>
            <a:gdLst/>
            <a:ahLst/>
            <a:cxnLst/>
            <a:rect l="l" t="t" r="r" b="b"/>
            <a:pathLst>
              <a:path w="9652" h="10171" extrusionOk="0">
                <a:moveTo>
                  <a:pt x="4798" y="1"/>
                </a:moveTo>
                <a:cubicBezTo>
                  <a:pt x="4464" y="1"/>
                  <a:pt x="4202" y="113"/>
                  <a:pt x="4010" y="338"/>
                </a:cubicBezTo>
                <a:cubicBezTo>
                  <a:pt x="3819" y="563"/>
                  <a:pt x="3723" y="867"/>
                  <a:pt x="3723" y="1250"/>
                </a:cubicBezTo>
                <a:cubicBezTo>
                  <a:pt x="3723" y="1533"/>
                  <a:pt x="3768" y="1804"/>
                  <a:pt x="3859" y="2062"/>
                </a:cubicBezTo>
                <a:cubicBezTo>
                  <a:pt x="3951" y="2321"/>
                  <a:pt x="4040" y="2608"/>
                  <a:pt x="4123" y="2924"/>
                </a:cubicBezTo>
                <a:cubicBezTo>
                  <a:pt x="4205" y="3141"/>
                  <a:pt x="4280" y="3404"/>
                  <a:pt x="4348" y="3712"/>
                </a:cubicBezTo>
                <a:cubicBezTo>
                  <a:pt x="4414" y="4020"/>
                  <a:pt x="4464" y="4340"/>
                  <a:pt x="4497" y="4672"/>
                </a:cubicBezTo>
                <a:lnTo>
                  <a:pt x="4497" y="4672"/>
                </a:lnTo>
                <a:cubicBezTo>
                  <a:pt x="4248" y="4472"/>
                  <a:pt x="3997" y="4269"/>
                  <a:pt x="3748" y="4061"/>
                </a:cubicBezTo>
                <a:cubicBezTo>
                  <a:pt x="3498" y="3853"/>
                  <a:pt x="3306" y="3649"/>
                  <a:pt x="3174" y="3449"/>
                </a:cubicBezTo>
                <a:cubicBezTo>
                  <a:pt x="2941" y="3232"/>
                  <a:pt x="2732" y="3020"/>
                  <a:pt x="2550" y="2811"/>
                </a:cubicBezTo>
                <a:cubicBezTo>
                  <a:pt x="2365" y="2604"/>
                  <a:pt x="2150" y="2425"/>
                  <a:pt x="1898" y="2274"/>
                </a:cubicBezTo>
                <a:cubicBezTo>
                  <a:pt x="1624" y="2124"/>
                  <a:pt x="1370" y="2050"/>
                  <a:pt x="1137" y="2050"/>
                </a:cubicBezTo>
                <a:cubicBezTo>
                  <a:pt x="1060" y="2050"/>
                  <a:pt x="985" y="2058"/>
                  <a:pt x="912" y="2074"/>
                </a:cubicBezTo>
                <a:cubicBezTo>
                  <a:pt x="620" y="2142"/>
                  <a:pt x="383" y="2317"/>
                  <a:pt x="201" y="2599"/>
                </a:cubicBezTo>
                <a:cubicBezTo>
                  <a:pt x="34" y="2882"/>
                  <a:pt x="1" y="3157"/>
                  <a:pt x="100" y="3423"/>
                </a:cubicBezTo>
                <a:cubicBezTo>
                  <a:pt x="201" y="3691"/>
                  <a:pt x="441" y="3924"/>
                  <a:pt x="825" y="4124"/>
                </a:cubicBezTo>
                <a:cubicBezTo>
                  <a:pt x="1058" y="4256"/>
                  <a:pt x="1316" y="4344"/>
                  <a:pt x="1599" y="4386"/>
                </a:cubicBezTo>
                <a:cubicBezTo>
                  <a:pt x="1882" y="4428"/>
                  <a:pt x="2190" y="4491"/>
                  <a:pt x="2524" y="4574"/>
                </a:cubicBezTo>
                <a:cubicBezTo>
                  <a:pt x="2757" y="4623"/>
                  <a:pt x="3020" y="4689"/>
                  <a:pt x="3310" y="4774"/>
                </a:cubicBezTo>
                <a:cubicBezTo>
                  <a:pt x="3602" y="4856"/>
                  <a:pt x="3898" y="4965"/>
                  <a:pt x="4198" y="5099"/>
                </a:cubicBezTo>
                <a:cubicBezTo>
                  <a:pt x="3898" y="5198"/>
                  <a:pt x="3611" y="5285"/>
                  <a:pt x="3336" y="5360"/>
                </a:cubicBezTo>
                <a:cubicBezTo>
                  <a:pt x="3061" y="5435"/>
                  <a:pt x="2807" y="5490"/>
                  <a:pt x="2574" y="5523"/>
                </a:cubicBezTo>
                <a:cubicBezTo>
                  <a:pt x="2240" y="5607"/>
                  <a:pt x="1933" y="5673"/>
                  <a:pt x="1649" y="5723"/>
                </a:cubicBezTo>
                <a:cubicBezTo>
                  <a:pt x="1366" y="5774"/>
                  <a:pt x="1107" y="5865"/>
                  <a:pt x="874" y="5998"/>
                </a:cubicBezTo>
                <a:cubicBezTo>
                  <a:pt x="507" y="6198"/>
                  <a:pt x="274" y="6435"/>
                  <a:pt x="175" y="6711"/>
                </a:cubicBezTo>
                <a:cubicBezTo>
                  <a:pt x="74" y="6984"/>
                  <a:pt x="100" y="7256"/>
                  <a:pt x="250" y="7523"/>
                </a:cubicBezTo>
                <a:cubicBezTo>
                  <a:pt x="481" y="7874"/>
                  <a:pt x="779" y="8050"/>
                  <a:pt x="1144" y="8050"/>
                </a:cubicBezTo>
                <a:cubicBezTo>
                  <a:pt x="1383" y="8050"/>
                  <a:pt x="1652" y="7974"/>
                  <a:pt x="1950" y="7822"/>
                </a:cubicBezTo>
                <a:cubicBezTo>
                  <a:pt x="2199" y="7671"/>
                  <a:pt x="2416" y="7493"/>
                  <a:pt x="2598" y="7285"/>
                </a:cubicBezTo>
                <a:cubicBezTo>
                  <a:pt x="2781" y="7078"/>
                  <a:pt x="2990" y="6864"/>
                  <a:pt x="3223" y="6647"/>
                </a:cubicBezTo>
                <a:cubicBezTo>
                  <a:pt x="3356" y="6464"/>
                  <a:pt x="3544" y="6273"/>
                  <a:pt x="3786" y="6073"/>
                </a:cubicBezTo>
                <a:cubicBezTo>
                  <a:pt x="4026" y="5873"/>
                  <a:pt x="4264" y="5682"/>
                  <a:pt x="4497" y="5499"/>
                </a:cubicBezTo>
                <a:lnTo>
                  <a:pt x="4497" y="5499"/>
                </a:lnTo>
                <a:cubicBezTo>
                  <a:pt x="4464" y="5832"/>
                  <a:pt x="4414" y="6148"/>
                  <a:pt x="4348" y="6447"/>
                </a:cubicBezTo>
                <a:cubicBezTo>
                  <a:pt x="4280" y="6748"/>
                  <a:pt x="4205" y="7014"/>
                  <a:pt x="4123" y="7247"/>
                </a:cubicBezTo>
                <a:cubicBezTo>
                  <a:pt x="4040" y="7565"/>
                  <a:pt x="3951" y="7850"/>
                  <a:pt x="3861" y="8109"/>
                </a:cubicBezTo>
                <a:cubicBezTo>
                  <a:pt x="3769" y="8368"/>
                  <a:pt x="3723" y="8638"/>
                  <a:pt x="3723" y="8921"/>
                </a:cubicBezTo>
                <a:cubicBezTo>
                  <a:pt x="3723" y="9305"/>
                  <a:pt x="3819" y="9608"/>
                  <a:pt x="4010" y="9834"/>
                </a:cubicBezTo>
                <a:cubicBezTo>
                  <a:pt x="4202" y="10058"/>
                  <a:pt x="4465" y="10171"/>
                  <a:pt x="4798" y="10171"/>
                </a:cubicBezTo>
                <a:cubicBezTo>
                  <a:pt x="5130" y="10171"/>
                  <a:pt x="5396" y="10058"/>
                  <a:pt x="5596" y="9834"/>
                </a:cubicBezTo>
                <a:cubicBezTo>
                  <a:pt x="5796" y="9608"/>
                  <a:pt x="5897" y="9305"/>
                  <a:pt x="5897" y="8921"/>
                </a:cubicBezTo>
                <a:cubicBezTo>
                  <a:pt x="5897" y="8638"/>
                  <a:pt x="5846" y="8368"/>
                  <a:pt x="5747" y="8109"/>
                </a:cubicBezTo>
                <a:cubicBezTo>
                  <a:pt x="5647" y="7850"/>
                  <a:pt x="5556" y="7563"/>
                  <a:pt x="5471" y="7247"/>
                </a:cubicBezTo>
                <a:cubicBezTo>
                  <a:pt x="5389" y="7031"/>
                  <a:pt x="5314" y="6772"/>
                  <a:pt x="5247" y="6473"/>
                </a:cubicBezTo>
                <a:cubicBezTo>
                  <a:pt x="5180" y="6172"/>
                  <a:pt x="5121" y="5856"/>
                  <a:pt x="5071" y="5523"/>
                </a:cubicBezTo>
                <a:lnTo>
                  <a:pt x="5071" y="5523"/>
                </a:lnTo>
                <a:cubicBezTo>
                  <a:pt x="5321" y="5739"/>
                  <a:pt x="5559" y="5956"/>
                  <a:pt x="5784" y="6172"/>
                </a:cubicBezTo>
                <a:cubicBezTo>
                  <a:pt x="6008" y="6390"/>
                  <a:pt x="6189" y="6589"/>
                  <a:pt x="6321" y="6772"/>
                </a:cubicBezTo>
                <a:cubicBezTo>
                  <a:pt x="6554" y="6972"/>
                  <a:pt x="6771" y="7177"/>
                  <a:pt x="6971" y="7384"/>
                </a:cubicBezTo>
                <a:cubicBezTo>
                  <a:pt x="7171" y="7593"/>
                  <a:pt x="7387" y="7772"/>
                  <a:pt x="7620" y="7923"/>
                </a:cubicBezTo>
                <a:cubicBezTo>
                  <a:pt x="7917" y="8074"/>
                  <a:pt x="8183" y="8150"/>
                  <a:pt x="8417" y="8150"/>
                </a:cubicBezTo>
                <a:cubicBezTo>
                  <a:pt x="8774" y="8150"/>
                  <a:pt x="9059" y="7974"/>
                  <a:pt x="9270" y="7622"/>
                </a:cubicBezTo>
                <a:cubicBezTo>
                  <a:pt x="9652" y="7023"/>
                  <a:pt x="9461" y="6515"/>
                  <a:pt x="8696" y="6097"/>
                </a:cubicBezTo>
                <a:cubicBezTo>
                  <a:pt x="8461" y="5965"/>
                  <a:pt x="8204" y="5865"/>
                  <a:pt x="7920" y="5798"/>
                </a:cubicBezTo>
                <a:cubicBezTo>
                  <a:pt x="7637" y="5732"/>
                  <a:pt x="7345" y="5656"/>
                  <a:pt x="7046" y="5574"/>
                </a:cubicBezTo>
                <a:cubicBezTo>
                  <a:pt x="6762" y="5539"/>
                  <a:pt x="6471" y="5486"/>
                  <a:pt x="6171" y="5411"/>
                </a:cubicBezTo>
                <a:cubicBezTo>
                  <a:pt x="5871" y="5336"/>
                  <a:pt x="5554" y="5232"/>
                  <a:pt x="5222" y="5099"/>
                </a:cubicBezTo>
                <a:cubicBezTo>
                  <a:pt x="5554" y="4965"/>
                  <a:pt x="5871" y="4849"/>
                  <a:pt x="6171" y="4748"/>
                </a:cubicBezTo>
                <a:cubicBezTo>
                  <a:pt x="6471" y="4649"/>
                  <a:pt x="6762" y="4583"/>
                  <a:pt x="7046" y="4548"/>
                </a:cubicBezTo>
                <a:cubicBezTo>
                  <a:pt x="7345" y="4465"/>
                  <a:pt x="7641" y="4395"/>
                  <a:pt x="7933" y="4336"/>
                </a:cubicBezTo>
                <a:cubicBezTo>
                  <a:pt x="8223" y="4277"/>
                  <a:pt x="8487" y="4183"/>
                  <a:pt x="8720" y="4049"/>
                </a:cubicBezTo>
                <a:cubicBezTo>
                  <a:pt x="9070" y="3865"/>
                  <a:pt x="9299" y="3637"/>
                  <a:pt x="9407" y="3362"/>
                </a:cubicBezTo>
                <a:cubicBezTo>
                  <a:pt x="9515" y="3086"/>
                  <a:pt x="9478" y="2808"/>
                  <a:pt x="9294" y="2526"/>
                </a:cubicBezTo>
                <a:cubicBezTo>
                  <a:pt x="9127" y="2241"/>
                  <a:pt x="8903" y="2071"/>
                  <a:pt x="8620" y="2013"/>
                </a:cubicBezTo>
                <a:cubicBezTo>
                  <a:pt x="8563" y="2001"/>
                  <a:pt x="8504" y="1995"/>
                  <a:pt x="8443" y="1995"/>
                </a:cubicBezTo>
                <a:cubicBezTo>
                  <a:pt x="8200" y="1995"/>
                  <a:pt x="7927" y="2088"/>
                  <a:pt x="7620" y="2274"/>
                </a:cubicBezTo>
                <a:cubicBezTo>
                  <a:pt x="7387" y="2425"/>
                  <a:pt x="7178" y="2596"/>
                  <a:pt x="6996" y="2787"/>
                </a:cubicBezTo>
                <a:cubicBezTo>
                  <a:pt x="6813" y="2978"/>
                  <a:pt x="6596" y="3175"/>
                  <a:pt x="6347" y="3374"/>
                </a:cubicBezTo>
                <a:cubicBezTo>
                  <a:pt x="6196" y="3574"/>
                  <a:pt x="6008" y="3783"/>
                  <a:pt x="5784" y="3999"/>
                </a:cubicBezTo>
                <a:cubicBezTo>
                  <a:pt x="5559" y="4216"/>
                  <a:pt x="5321" y="4423"/>
                  <a:pt x="5071" y="4623"/>
                </a:cubicBezTo>
                <a:cubicBezTo>
                  <a:pt x="5121" y="4291"/>
                  <a:pt x="5180" y="3974"/>
                  <a:pt x="5247" y="3674"/>
                </a:cubicBezTo>
                <a:cubicBezTo>
                  <a:pt x="5314" y="3374"/>
                  <a:pt x="5389" y="3124"/>
                  <a:pt x="5471" y="2924"/>
                </a:cubicBezTo>
                <a:cubicBezTo>
                  <a:pt x="5554" y="2608"/>
                  <a:pt x="5646" y="2321"/>
                  <a:pt x="5747" y="2062"/>
                </a:cubicBezTo>
                <a:cubicBezTo>
                  <a:pt x="5846" y="1804"/>
                  <a:pt x="5897" y="1533"/>
                  <a:pt x="5897" y="1250"/>
                </a:cubicBezTo>
                <a:cubicBezTo>
                  <a:pt x="5897" y="867"/>
                  <a:pt x="5796" y="563"/>
                  <a:pt x="5596" y="338"/>
                </a:cubicBezTo>
                <a:cubicBezTo>
                  <a:pt x="5396" y="113"/>
                  <a:pt x="5132" y="1"/>
                  <a:pt x="479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Title and three columns 1">
    <p:bg>
      <p:bgPr>
        <a:solidFill>
          <a:schemeClr val="dk2"/>
        </a:solidFill>
        <a:effectLst/>
      </p:bgPr>
    </p:bg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0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20"/>
          <p:cNvSpPr txBox="1">
            <a:spLocks noGrp="1"/>
          </p:cNvSpPr>
          <p:nvPr>
            <p:ph type="subTitle" idx="1"/>
          </p:nvPr>
        </p:nvSpPr>
        <p:spPr>
          <a:xfrm>
            <a:off x="1611075" y="1839598"/>
            <a:ext cx="4854900" cy="466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Bebas Neue"/>
              <a:buNone/>
              <a:defRPr sz="2400">
                <a:latin typeface="Domine"/>
                <a:ea typeface="Domine"/>
                <a:cs typeface="Domine"/>
                <a:sym typeface="Domi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Bebas Neue"/>
              <a:buNone/>
              <a:defRPr sz="2400">
                <a:solidFill>
                  <a:srgbClr val="FF0000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Bebas Neue"/>
              <a:buNone/>
              <a:defRPr sz="2400">
                <a:solidFill>
                  <a:srgbClr val="FF0000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Bebas Neue"/>
              <a:buNone/>
              <a:defRPr sz="2400">
                <a:solidFill>
                  <a:srgbClr val="FF0000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Bebas Neue"/>
              <a:buNone/>
              <a:defRPr sz="2400">
                <a:solidFill>
                  <a:srgbClr val="FF0000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Bebas Neue"/>
              <a:buNone/>
              <a:defRPr sz="2400">
                <a:solidFill>
                  <a:srgbClr val="FF0000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Bebas Neue"/>
              <a:buNone/>
              <a:defRPr sz="2400">
                <a:solidFill>
                  <a:srgbClr val="FF0000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Bebas Neue"/>
              <a:buNone/>
              <a:defRPr sz="2400">
                <a:solidFill>
                  <a:srgbClr val="FF0000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Bebas Neue"/>
              <a:buNone/>
              <a:defRPr sz="2400">
                <a:solidFill>
                  <a:srgbClr val="FF0000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51" name="Google Shape;151;p20"/>
          <p:cNvSpPr txBox="1">
            <a:spLocks noGrp="1"/>
          </p:cNvSpPr>
          <p:nvPr>
            <p:ph type="subTitle" idx="2"/>
          </p:nvPr>
        </p:nvSpPr>
        <p:spPr>
          <a:xfrm>
            <a:off x="1611241" y="2923774"/>
            <a:ext cx="4854600" cy="466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Bebas Neue"/>
              <a:buNone/>
              <a:defRPr sz="2400">
                <a:latin typeface="Domine"/>
                <a:ea typeface="Domine"/>
                <a:cs typeface="Domine"/>
                <a:sym typeface="Domi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Bebas Neue"/>
              <a:buNone/>
              <a:defRPr sz="2400">
                <a:solidFill>
                  <a:srgbClr val="FF0000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Bebas Neue"/>
              <a:buNone/>
              <a:defRPr sz="2400">
                <a:solidFill>
                  <a:srgbClr val="FF0000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Bebas Neue"/>
              <a:buNone/>
              <a:defRPr sz="2400">
                <a:solidFill>
                  <a:srgbClr val="FF0000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Bebas Neue"/>
              <a:buNone/>
              <a:defRPr sz="2400">
                <a:solidFill>
                  <a:srgbClr val="FF0000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Bebas Neue"/>
              <a:buNone/>
              <a:defRPr sz="2400">
                <a:solidFill>
                  <a:srgbClr val="FF0000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Bebas Neue"/>
              <a:buNone/>
              <a:defRPr sz="2400">
                <a:solidFill>
                  <a:srgbClr val="FF0000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Bebas Neue"/>
              <a:buNone/>
              <a:defRPr sz="2400">
                <a:solidFill>
                  <a:srgbClr val="FF0000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Bebas Neue"/>
              <a:buNone/>
              <a:defRPr sz="2400">
                <a:solidFill>
                  <a:srgbClr val="FF0000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52" name="Google Shape;152;p20"/>
          <p:cNvSpPr txBox="1">
            <a:spLocks noGrp="1"/>
          </p:cNvSpPr>
          <p:nvPr>
            <p:ph type="subTitle" idx="3"/>
          </p:nvPr>
        </p:nvSpPr>
        <p:spPr>
          <a:xfrm>
            <a:off x="1611241" y="4022000"/>
            <a:ext cx="4854600" cy="466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Bebas Neue"/>
              <a:buNone/>
              <a:defRPr sz="2400">
                <a:latin typeface="Domine"/>
                <a:ea typeface="Domine"/>
                <a:cs typeface="Domine"/>
                <a:sym typeface="Domi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Bebas Neue"/>
              <a:buNone/>
              <a:defRPr sz="2400">
                <a:solidFill>
                  <a:srgbClr val="FF0000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Bebas Neue"/>
              <a:buNone/>
              <a:defRPr sz="2400">
                <a:solidFill>
                  <a:srgbClr val="FF0000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Bebas Neue"/>
              <a:buNone/>
              <a:defRPr sz="2400">
                <a:solidFill>
                  <a:srgbClr val="FF0000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Bebas Neue"/>
              <a:buNone/>
              <a:defRPr sz="2400">
                <a:solidFill>
                  <a:srgbClr val="FF0000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Bebas Neue"/>
              <a:buNone/>
              <a:defRPr sz="2400">
                <a:solidFill>
                  <a:srgbClr val="FF0000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Bebas Neue"/>
              <a:buNone/>
              <a:defRPr sz="2400">
                <a:solidFill>
                  <a:srgbClr val="FF0000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Bebas Neue"/>
              <a:buNone/>
              <a:defRPr sz="2400">
                <a:solidFill>
                  <a:srgbClr val="FF0000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Bebas Neue"/>
              <a:buNone/>
              <a:defRPr sz="2400">
                <a:solidFill>
                  <a:srgbClr val="FF0000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53" name="Google Shape;153;p20"/>
          <p:cNvSpPr txBox="1">
            <a:spLocks noGrp="1"/>
          </p:cNvSpPr>
          <p:nvPr>
            <p:ph type="subTitle" idx="4"/>
          </p:nvPr>
        </p:nvSpPr>
        <p:spPr>
          <a:xfrm>
            <a:off x="1611075" y="1325600"/>
            <a:ext cx="4854900" cy="63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20"/>
          <p:cNvSpPr txBox="1">
            <a:spLocks noGrp="1"/>
          </p:cNvSpPr>
          <p:nvPr>
            <p:ph type="subTitle" idx="5"/>
          </p:nvPr>
        </p:nvSpPr>
        <p:spPr>
          <a:xfrm>
            <a:off x="1611241" y="2409875"/>
            <a:ext cx="4854600" cy="63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20"/>
          <p:cNvSpPr txBox="1">
            <a:spLocks noGrp="1"/>
          </p:cNvSpPr>
          <p:nvPr>
            <p:ph type="subTitle" idx="6"/>
          </p:nvPr>
        </p:nvSpPr>
        <p:spPr>
          <a:xfrm>
            <a:off x="1611241" y="3508125"/>
            <a:ext cx="4854600" cy="63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56" name="Google Shape;156;p20"/>
          <p:cNvCxnSpPr/>
          <p:nvPr/>
        </p:nvCxnSpPr>
        <p:spPr>
          <a:xfrm>
            <a:off x="715100" y="4776750"/>
            <a:ext cx="84396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7" name="Google Shape;157;p20"/>
          <p:cNvSpPr/>
          <p:nvPr/>
        </p:nvSpPr>
        <p:spPr>
          <a:xfrm>
            <a:off x="264250" y="4649613"/>
            <a:ext cx="241300" cy="254275"/>
          </a:xfrm>
          <a:custGeom>
            <a:avLst/>
            <a:gdLst/>
            <a:ahLst/>
            <a:cxnLst/>
            <a:rect l="l" t="t" r="r" b="b"/>
            <a:pathLst>
              <a:path w="9652" h="10171" extrusionOk="0">
                <a:moveTo>
                  <a:pt x="4798" y="1"/>
                </a:moveTo>
                <a:cubicBezTo>
                  <a:pt x="4464" y="1"/>
                  <a:pt x="4202" y="113"/>
                  <a:pt x="4010" y="338"/>
                </a:cubicBezTo>
                <a:cubicBezTo>
                  <a:pt x="3819" y="563"/>
                  <a:pt x="3723" y="867"/>
                  <a:pt x="3723" y="1250"/>
                </a:cubicBezTo>
                <a:cubicBezTo>
                  <a:pt x="3723" y="1533"/>
                  <a:pt x="3768" y="1804"/>
                  <a:pt x="3859" y="2062"/>
                </a:cubicBezTo>
                <a:cubicBezTo>
                  <a:pt x="3951" y="2321"/>
                  <a:pt x="4040" y="2608"/>
                  <a:pt x="4123" y="2924"/>
                </a:cubicBezTo>
                <a:cubicBezTo>
                  <a:pt x="4205" y="3141"/>
                  <a:pt x="4280" y="3404"/>
                  <a:pt x="4348" y="3712"/>
                </a:cubicBezTo>
                <a:cubicBezTo>
                  <a:pt x="4414" y="4020"/>
                  <a:pt x="4464" y="4340"/>
                  <a:pt x="4497" y="4672"/>
                </a:cubicBezTo>
                <a:lnTo>
                  <a:pt x="4497" y="4672"/>
                </a:lnTo>
                <a:cubicBezTo>
                  <a:pt x="4248" y="4472"/>
                  <a:pt x="3997" y="4269"/>
                  <a:pt x="3748" y="4061"/>
                </a:cubicBezTo>
                <a:cubicBezTo>
                  <a:pt x="3498" y="3853"/>
                  <a:pt x="3306" y="3649"/>
                  <a:pt x="3174" y="3449"/>
                </a:cubicBezTo>
                <a:cubicBezTo>
                  <a:pt x="2941" y="3232"/>
                  <a:pt x="2732" y="3020"/>
                  <a:pt x="2550" y="2811"/>
                </a:cubicBezTo>
                <a:cubicBezTo>
                  <a:pt x="2365" y="2604"/>
                  <a:pt x="2150" y="2425"/>
                  <a:pt x="1898" y="2274"/>
                </a:cubicBezTo>
                <a:cubicBezTo>
                  <a:pt x="1624" y="2124"/>
                  <a:pt x="1370" y="2050"/>
                  <a:pt x="1137" y="2050"/>
                </a:cubicBezTo>
                <a:cubicBezTo>
                  <a:pt x="1060" y="2050"/>
                  <a:pt x="985" y="2058"/>
                  <a:pt x="912" y="2074"/>
                </a:cubicBezTo>
                <a:cubicBezTo>
                  <a:pt x="620" y="2142"/>
                  <a:pt x="383" y="2317"/>
                  <a:pt x="201" y="2599"/>
                </a:cubicBezTo>
                <a:cubicBezTo>
                  <a:pt x="34" y="2882"/>
                  <a:pt x="1" y="3157"/>
                  <a:pt x="100" y="3423"/>
                </a:cubicBezTo>
                <a:cubicBezTo>
                  <a:pt x="201" y="3691"/>
                  <a:pt x="441" y="3924"/>
                  <a:pt x="825" y="4124"/>
                </a:cubicBezTo>
                <a:cubicBezTo>
                  <a:pt x="1058" y="4256"/>
                  <a:pt x="1316" y="4344"/>
                  <a:pt x="1599" y="4386"/>
                </a:cubicBezTo>
                <a:cubicBezTo>
                  <a:pt x="1882" y="4428"/>
                  <a:pt x="2190" y="4491"/>
                  <a:pt x="2524" y="4574"/>
                </a:cubicBezTo>
                <a:cubicBezTo>
                  <a:pt x="2757" y="4623"/>
                  <a:pt x="3020" y="4689"/>
                  <a:pt x="3310" y="4774"/>
                </a:cubicBezTo>
                <a:cubicBezTo>
                  <a:pt x="3602" y="4856"/>
                  <a:pt x="3898" y="4965"/>
                  <a:pt x="4198" y="5099"/>
                </a:cubicBezTo>
                <a:cubicBezTo>
                  <a:pt x="3898" y="5198"/>
                  <a:pt x="3611" y="5285"/>
                  <a:pt x="3336" y="5360"/>
                </a:cubicBezTo>
                <a:cubicBezTo>
                  <a:pt x="3061" y="5435"/>
                  <a:pt x="2807" y="5490"/>
                  <a:pt x="2574" y="5523"/>
                </a:cubicBezTo>
                <a:cubicBezTo>
                  <a:pt x="2240" y="5607"/>
                  <a:pt x="1933" y="5673"/>
                  <a:pt x="1649" y="5723"/>
                </a:cubicBezTo>
                <a:cubicBezTo>
                  <a:pt x="1366" y="5774"/>
                  <a:pt x="1107" y="5865"/>
                  <a:pt x="874" y="5998"/>
                </a:cubicBezTo>
                <a:cubicBezTo>
                  <a:pt x="507" y="6198"/>
                  <a:pt x="274" y="6435"/>
                  <a:pt x="175" y="6711"/>
                </a:cubicBezTo>
                <a:cubicBezTo>
                  <a:pt x="74" y="6984"/>
                  <a:pt x="100" y="7256"/>
                  <a:pt x="250" y="7523"/>
                </a:cubicBezTo>
                <a:cubicBezTo>
                  <a:pt x="481" y="7874"/>
                  <a:pt x="779" y="8050"/>
                  <a:pt x="1144" y="8050"/>
                </a:cubicBezTo>
                <a:cubicBezTo>
                  <a:pt x="1383" y="8050"/>
                  <a:pt x="1652" y="7974"/>
                  <a:pt x="1950" y="7822"/>
                </a:cubicBezTo>
                <a:cubicBezTo>
                  <a:pt x="2199" y="7671"/>
                  <a:pt x="2416" y="7493"/>
                  <a:pt x="2598" y="7285"/>
                </a:cubicBezTo>
                <a:cubicBezTo>
                  <a:pt x="2781" y="7078"/>
                  <a:pt x="2990" y="6864"/>
                  <a:pt x="3223" y="6647"/>
                </a:cubicBezTo>
                <a:cubicBezTo>
                  <a:pt x="3356" y="6464"/>
                  <a:pt x="3544" y="6273"/>
                  <a:pt x="3786" y="6073"/>
                </a:cubicBezTo>
                <a:cubicBezTo>
                  <a:pt x="4026" y="5873"/>
                  <a:pt x="4264" y="5682"/>
                  <a:pt x="4497" y="5499"/>
                </a:cubicBezTo>
                <a:lnTo>
                  <a:pt x="4497" y="5499"/>
                </a:lnTo>
                <a:cubicBezTo>
                  <a:pt x="4464" y="5832"/>
                  <a:pt x="4414" y="6148"/>
                  <a:pt x="4348" y="6447"/>
                </a:cubicBezTo>
                <a:cubicBezTo>
                  <a:pt x="4280" y="6748"/>
                  <a:pt x="4205" y="7014"/>
                  <a:pt x="4123" y="7247"/>
                </a:cubicBezTo>
                <a:cubicBezTo>
                  <a:pt x="4040" y="7565"/>
                  <a:pt x="3951" y="7850"/>
                  <a:pt x="3861" y="8109"/>
                </a:cubicBezTo>
                <a:cubicBezTo>
                  <a:pt x="3769" y="8368"/>
                  <a:pt x="3723" y="8638"/>
                  <a:pt x="3723" y="8921"/>
                </a:cubicBezTo>
                <a:cubicBezTo>
                  <a:pt x="3723" y="9305"/>
                  <a:pt x="3819" y="9608"/>
                  <a:pt x="4010" y="9834"/>
                </a:cubicBezTo>
                <a:cubicBezTo>
                  <a:pt x="4202" y="10058"/>
                  <a:pt x="4465" y="10171"/>
                  <a:pt x="4798" y="10171"/>
                </a:cubicBezTo>
                <a:cubicBezTo>
                  <a:pt x="5130" y="10171"/>
                  <a:pt x="5396" y="10058"/>
                  <a:pt x="5596" y="9834"/>
                </a:cubicBezTo>
                <a:cubicBezTo>
                  <a:pt x="5796" y="9608"/>
                  <a:pt x="5897" y="9305"/>
                  <a:pt x="5897" y="8921"/>
                </a:cubicBezTo>
                <a:cubicBezTo>
                  <a:pt x="5897" y="8638"/>
                  <a:pt x="5846" y="8368"/>
                  <a:pt x="5747" y="8109"/>
                </a:cubicBezTo>
                <a:cubicBezTo>
                  <a:pt x="5647" y="7850"/>
                  <a:pt x="5556" y="7563"/>
                  <a:pt x="5471" y="7247"/>
                </a:cubicBezTo>
                <a:cubicBezTo>
                  <a:pt x="5389" y="7031"/>
                  <a:pt x="5314" y="6772"/>
                  <a:pt x="5247" y="6473"/>
                </a:cubicBezTo>
                <a:cubicBezTo>
                  <a:pt x="5180" y="6172"/>
                  <a:pt x="5121" y="5856"/>
                  <a:pt x="5071" y="5523"/>
                </a:cubicBezTo>
                <a:lnTo>
                  <a:pt x="5071" y="5523"/>
                </a:lnTo>
                <a:cubicBezTo>
                  <a:pt x="5321" y="5739"/>
                  <a:pt x="5559" y="5956"/>
                  <a:pt x="5784" y="6172"/>
                </a:cubicBezTo>
                <a:cubicBezTo>
                  <a:pt x="6008" y="6390"/>
                  <a:pt x="6189" y="6589"/>
                  <a:pt x="6321" y="6772"/>
                </a:cubicBezTo>
                <a:cubicBezTo>
                  <a:pt x="6554" y="6972"/>
                  <a:pt x="6771" y="7177"/>
                  <a:pt x="6971" y="7384"/>
                </a:cubicBezTo>
                <a:cubicBezTo>
                  <a:pt x="7171" y="7593"/>
                  <a:pt x="7387" y="7772"/>
                  <a:pt x="7620" y="7923"/>
                </a:cubicBezTo>
                <a:cubicBezTo>
                  <a:pt x="7917" y="8074"/>
                  <a:pt x="8183" y="8150"/>
                  <a:pt x="8417" y="8150"/>
                </a:cubicBezTo>
                <a:cubicBezTo>
                  <a:pt x="8774" y="8150"/>
                  <a:pt x="9059" y="7974"/>
                  <a:pt x="9270" y="7622"/>
                </a:cubicBezTo>
                <a:cubicBezTo>
                  <a:pt x="9652" y="7023"/>
                  <a:pt x="9461" y="6515"/>
                  <a:pt x="8696" y="6097"/>
                </a:cubicBezTo>
                <a:cubicBezTo>
                  <a:pt x="8461" y="5965"/>
                  <a:pt x="8204" y="5865"/>
                  <a:pt x="7920" y="5798"/>
                </a:cubicBezTo>
                <a:cubicBezTo>
                  <a:pt x="7637" y="5732"/>
                  <a:pt x="7345" y="5656"/>
                  <a:pt x="7046" y="5574"/>
                </a:cubicBezTo>
                <a:cubicBezTo>
                  <a:pt x="6762" y="5539"/>
                  <a:pt x="6471" y="5486"/>
                  <a:pt x="6171" y="5411"/>
                </a:cubicBezTo>
                <a:cubicBezTo>
                  <a:pt x="5871" y="5336"/>
                  <a:pt x="5554" y="5232"/>
                  <a:pt x="5222" y="5099"/>
                </a:cubicBezTo>
                <a:cubicBezTo>
                  <a:pt x="5554" y="4965"/>
                  <a:pt x="5871" y="4849"/>
                  <a:pt x="6171" y="4748"/>
                </a:cubicBezTo>
                <a:cubicBezTo>
                  <a:pt x="6471" y="4649"/>
                  <a:pt x="6762" y="4583"/>
                  <a:pt x="7046" y="4548"/>
                </a:cubicBezTo>
                <a:cubicBezTo>
                  <a:pt x="7345" y="4465"/>
                  <a:pt x="7641" y="4395"/>
                  <a:pt x="7933" y="4336"/>
                </a:cubicBezTo>
                <a:cubicBezTo>
                  <a:pt x="8223" y="4277"/>
                  <a:pt x="8487" y="4183"/>
                  <a:pt x="8720" y="4049"/>
                </a:cubicBezTo>
                <a:cubicBezTo>
                  <a:pt x="9070" y="3865"/>
                  <a:pt x="9299" y="3637"/>
                  <a:pt x="9407" y="3362"/>
                </a:cubicBezTo>
                <a:cubicBezTo>
                  <a:pt x="9515" y="3086"/>
                  <a:pt x="9478" y="2808"/>
                  <a:pt x="9294" y="2526"/>
                </a:cubicBezTo>
                <a:cubicBezTo>
                  <a:pt x="9127" y="2241"/>
                  <a:pt x="8903" y="2071"/>
                  <a:pt x="8620" y="2013"/>
                </a:cubicBezTo>
                <a:cubicBezTo>
                  <a:pt x="8563" y="2001"/>
                  <a:pt x="8504" y="1995"/>
                  <a:pt x="8443" y="1995"/>
                </a:cubicBezTo>
                <a:cubicBezTo>
                  <a:pt x="8200" y="1995"/>
                  <a:pt x="7927" y="2088"/>
                  <a:pt x="7620" y="2274"/>
                </a:cubicBezTo>
                <a:cubicBezTo>
                  <a:pt x="7387" y="2425"/>
                  <a:pt x="7178" y="2596"/>
                  <a:pt x="6996" y="2787"/>
                </a:cubicBezTo>
                <a:cubicBezTo>
                  <a:pt x="6813" y="2978"/>
                  <a:pt x="6596" y="3175"/>
                  <a:pt x="6347" y="3374"/>
                </a:cubicBezTo>
                <a:cubicBezTo>
                  <a:pt x="6196" y="3574"/>
                  <a:pt x="6008" y="3783"/>
                  <a:pt x="5784" y="3999"/>
                </a:cubicBezTo>
                <a:cubicBezTo>
                  <a:pt x="5559" y="4216"/>
                  <a:pt x="5321" y="4423"/>
                  <a:pt x="5071" y="4623"/>
                </a:cubicBezTo>
                <a:cubicBezTo>
                  <a:pt x="5121" y="4291"/>
                  <a:pt x="5180" y="3974"/>
                  <a:pt x="5247" y="3674"/>
                </a:cubicBezTo>
                <a:cubicBezTo>
                  <a:pt x="5314" y="3374"/>
                  <a:pt x="5389" y="3124"/>
                  <a:pt x="5471" y="2924"/>
                </a:cubicBezTo>
                <a:cubicBezTo>
                  <a:pt x="5554" y="2608"/>
                  <a:pt x="5646" y="2321"/>
                  <a:pt x="5747" y="2062"/>
                </a:cubicBezTo>
                <a:cubicBezTo>
                  <a:pt x="5846" y="1804"/>
                  <a:pt x="5897" y="1533"/>
                  <a:pt x="5897" y="1250"/>
                </a:cubicBezTo>
                <a:cubicBezTo>
                  <a:pt x="5897" y="867"/>
                  <a:pt x="5796" y="563"/>
                  <a:pt x="5596" y="338"/>
                </a:cubicBezTo>
                <a:cubicBezTo>
                  <a:pt x="5396" y="113"/>
                  <a:pt x="5132" y="1"/>
                  <a:pt x="479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16415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2210065" y="535000"/>
            <a:ext cx="4553700" cy="95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1042650" y="535000"/>
            <a:ext cx="1149600" cy="951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9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2210065" y="1486900"/>
            <a:ext cx="4360200" cy="32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7" name="Google Shape;17;p3"/>
          <p:cNvCxnSpPr/>
          <p:nvPr/>
        </p:nvCxnSpPr>
        <p:spPr>
          <a:xfrm>
            <a:off x="715100" y="4776750"/>
            <a:ext cx="8439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Google Shape;18;p3"/>
          <p:cNvSpPr/>
          <p:nvPr/>
        </p:nvSpPr>
        <p:spPr>
          <a:xfrm>
            <a:off x="264250" y="4649613"/>
            <a:ext cx="241300" cy="254275"/>
          </a:xfrm>
          <a:custGeom>
            <a:avLst/>
            <a:gdLst/>
            <a:ahLst/>
            <a:cxnLst/>
            <a:rect l="l" t="t" r="r" b="b"/>
            <a:pathLst>
              <a:path w="9652" h="10171" extrusionOk="0">
                <a:moveTo>
                  <a:pt x="4798" y="1"/>
                </a:moveTo>
                <a:cubicBezTo>
                  <a:pt x="4464" y="1"/>
                  <a:pt x="4202" y="113"/>
                  <a:pt x="4010" y="338"/>
                </a:cubicBezTo>
                <a:cubicBezTo>
                  <a:pt x="3819" y="563"/>
                  <a:pt x="3723" y="867"/>
                  <a:pt x="3723" y="1250"/>
                </a:cubicBezTo>
                <a:cubicBezTo>
                  <a:pt x="3723" y="1533"/>
                  <a:pt x="3768" y="1804"/>
                  <a:pt x="3859" y="2062"/>
                </a:cubicBezTo>
                <a:cubicBezTo>
                  <a:pt x="3951" y="2321"/>
                  <a:pt x="4040" y="2608"/>
                  <a:pt x="4123" y="2924"/>
                </a:cubicBezTo>
                <a:cubicBezTo>
                  <a:pt x="4205" y="3141"/>
                  <a:pt x="4280" y="3404"/>
                  <a:pt x="4348" y="3712"/>
                </a:cubicBezTo>
                <a:cubicBezTo>
                  <a:pt x="4414" y="4020"/>
                  <a:pt x="4464" y="4340"/>
                  <a:pt x="4497" y="4672"/>
                </a:cubicBezTo>
                <a:lnTo>
                  <a:pt x="4497" y="4672"/>
                </a:lnTo>
                <a:cubicBezTo>
                  <a:pt x="4248" y="4472"/>
                  <a:pt x="3997" y="4269"/>
                  <a:pt x="3748" y="4061"/>
                </a:cubicBezTo>
                <a:cubicBezTo>
                  <a:pt x="3498" y="3853"/>
                  <a:pt x="3306" y="3649"/>
                  <a:pt x="3174" y="3449"/>
                </a:cubicBezTo>
                <a:cubicBezTo>
                  <a:pt x="2941" y="3232"/>
                  <a:pt x="2732" y="3020"/>
                  <a:pt x="2550" y="2811"/>
                </a:cubicBezTo>
                <a:cubicBezTo>
                  <a:pt x="2365" y="2604"/>
                  <a:pt x="2150" y="2425"/>
                  <a:pt x="1898" y="2274"/>
                </a:cubicBezTo>
                <a:cubicBezTo>
                  <a:pt x="1624" y="2124"/>
                  <a:pt x="1370" y="2050"/>
                  <a:pt x="1137" y="2050"/>
                </a:cubicBezTo>
                <a:cubicBezTo>
                  <a:pt x="1060" y="2050"/>
                  <a:pt x="985" y="2058"/>
                  <a:pt x="912" y="2074"/>
                </a:cubicBezTo>
                <a:cubicBezTo>
                  <a:pt x="620" y="2142"/>
                  <a:pt x="383" y="2317"/>
                  <a:pt x="201" y="2599"/>
                </a:cubicBezTo>
                <a:cubicBezTo>
                  <a:pt x="34" y="2882"/>
                  <a:pt x="1" y="3157"/>
                  <a:pt x="100" y="3423"/>
                </a:cubicBezTo>
                <a:cubicBezTo>
                  <a:pt x="201" y="3691"/>
                  <a:pt x="441" y="3924"/>
                  <a:pt x="825" y="4124"/>
                </a:cubicBezTo>
                <a:cubicBezTo>
                  <a:pt x="1058" y="4256"/>
                  <a:pt x="1316" y="4344"/>
                  <a:pt x="1599" y="4386"/>
                </a:cubicBezTo>
                <a:cubicBezTo>
                  <a:pt x="1882" y="4428"/>
                  <a:pt x="2190" y="4491"/>
                  <a:pt x="2524" y="4574"/>
                </a:cubicBezTo>
                <a:cubicBezTo>
                  <a:pt x="2757" y="4623"/>
                  <a:pt x="3020" y="4689"/>
                  <a:pt x="3310" y="4774"/>
                </a:cubicBezTo>
                <a:cubicBezTo>
                  <a:pt x="3602" y="4856"/>
                  <a:pt x="3898" y="4965"/>
                  <a:pt x="4198" y="5099"/>
                </a:cubicBezTo>
                <a:cubicBezTo>
                  <a:pt x="3898" y="5198"/>
                  <a:pt x="3611" y="5285"/>
                  <a:pt x="3336" y="5360"/>
                </a:cubicBezTo>
                <a:cubicBezTo>
                  <a:pt x="3061" y="5435"/>
                  <a:pt x="2807" y="5490"/>
                  <a:pt x="2574" y="5523"/>
                </a:cubicBezTo>
                <a:cubicBezTo>
                  <a:pt x="2240" y="5607"/>
                  <a:pt x="1933" y="5673"/>
                  <a:pt x="1649" y="5723"/>
                </a:cubicBezTo>
                <a:cubicBezTo>
                  <a:pt x="1366" y="5774"/>
                  <a:pt x="1107" y="5865"/>
                  <a:pt x="874" y="5998"/>
                </a:cubicBezTo>
                <a:cubicBezTo>
                  <a:pt x="507" y="6198"/>
                  <a:pt x="274" y="6435"/>
                  <a:pt x="175" y="6711"/>
                </a:cubicBezTo>
                <a:cubicBezTo>
                  <a:pt x="74" y="6984"/>
                  <a:pt x="100" y="7256"/>
                  <a:pt x="250" y="7523"/>
                </a:cubicBezTo>
                <a:cubicBezTo>
                  <a:pt x="481" y="7874"/>
                  <a:pt x="779" y="8050"/>
                  <a:pt x="1144" y="8050"/>
                </a:cubicBezTo>
                <a:cubicBezTo>
                  <a:pt x="1383" y="8050"/>
                  <a:pt x="1652" y="7974"/>
                  <a:pt x="1950" y="7822"/>
                </a:cubicBezTo>
                <a:cubicBezTo>
                  <a:pt x="2199" y="7671"/>
                  <a:pt x="2416" y="7493"/>
                  <a:pt x="2598" y="7285"/>
                </a:cubicBezTo>
                <a:cubicBezTo>
                  <a:pt x="2781" y="7078"/>
                  <a:pt x="2990" y="6864"/>
                  <a:pt x="3223" y="6647"/>
                </a:cubicBezTo>
                <a:cubicBezTo>
                  <a:pt x="3356" y="6464"/>
                  <a:pt x="3544" y="6273"/>
                  <a:pt x="3786" y="6073"/>
                </a:cubicBezTo>
                <a:cubicBezTo>
                  <a:pt x="4026" y="5873"/>
                  <a:pt x="4264" y="5682"/>
                  <a:pt x="4497" y="5499"/>
                </a:cubicBezTo>
                <a:lnTo>
                  <a:pt x="4497" y="5499"/>
                </a:lnTo>
                <a:cubicBezTo>
                  <a:pt x="4464" y="5832"/>
                  <a:pt x="4414" y="6148"/>
                  <a:pt x="4348" y="6447"/>
                </a:cubicBezTo>
                <a:cubicBezTo>
                  <a:pt x="4280" y="6748"/>
                  <a:pt x="4205" y="7014"/>
                  <a:pt x="4123" y="7247"/>
                </a:cubicBezTo>
                <a:cubicBezTo>
                  <a:pt x="4040" y="7565"/>
                  <a:pt x="3951" y="7850"/>
                  <a:pt x="3861" y="8109"/>
                </a:cubicBezTo>
                <a:cubicBezTo>
                  <a:pt x="3769" y="8368"/>
                  <a:pt x="3723" y="8638"/>
                  <a:pt x="3723" y="8921"/>
                </a:cubicBezTo>
                <a:cubicBezTo>
                  <a:pt x="3723" y="9305"/>
                  <a:pt x="3819" y="9608"/>
                  <a:pt x="4010" y="9834"/>
                </a:cubicBezTo>
                <a:cubicBezTo>
                  <a:pt x="4202" y="10058"/>
                  <a:pt x="4465" y="10171"/>
                  <a:pt x="4798" y="10171"/>
                </a:cubicBezTo>
                <a:cubicBezTo>
                  <a:pt x="5130" y="10171"/>
                  <a:pt x="5396" y="10058"/>
                  <a:pt x="5596" y="9834"/>
                </a:cubicBezTo>
                <a:cubicBezTo>
                  <a:pt x="5796" y="9608"/>
                  <a:pt x="5897" y="9305"/>
                  <a:pt x="5897" y="8921"/>
                </a:cubicBezTo>
                <a:cubicBezTo>
                  <a:pt x="5897" y="8638"/>
                  <a:pt x="5846" y="8368"/>
                  <a:pt x="5747" y="8109"/>
                </a:cubicBezTo>
                <a:cubicBezTo>
                  <a:pt x="5647" y="7850"/>
                  <a:pt x="5556" y="7563"/>
                  <a:pt x="5471" y="7247"/>
                </a:cubicBezTo>
                <a:cubicBezTo>
                  <a:pt x="5389" y="7031"/>
                  <a:pt x="5314" y="6772"/>
                  <a:pt x="5247" y="6473"/>
                </a:cubicBezTo>
                <a:cubicBezTo>
                  <a:pt x="5180" y="6172"/>
                  <a:pt x="5121" y="5856"/>
                  <a:pt x="5071" y="5523"/>
                </a:cubicBezTo>
                <a:lnTo>
                  <a:pt x="5071" y="5523"/>
                </a:lnTo>
                <a:cubicBezTo>
                  <a:pt x="5321" y="5739"/>
                  <a:pt x="5559" y="5956"/>
                  <a:pt x="5784" y="6172"/>
                </a:cubicBezTo>
                <a:cubicBezTo>
                  <a:pt x="6008" y="6390"/>
                  <a:pt x="6189" y="6589"/>
                  <a:pt x="6321" y="6772"/>
                </a:cubicBezTo>
                <a:cubicBezTo>
                  <a:pt x="6554" y="6972"/>
                  <a:pt x="6771" y="7177"/>
                  <a:pt x="6971" y="7384"/>
                </a:cubicBezTo>
                <a:cubicBezTo>
                  <a:pt x="7171" y="7593"/>
                  <a:pt x="7387" y="7772"/>
                  <a:pt x="7620" y="7923"/>
                </a:cubicBezTo>
                <a:cubicBezTo>
                  <a:pt x="7917" y="8074"/>
                  <a:pt x="8183" y="8150"/>
                  <a:pt x="8417" y="8150"/>
                </a:cubicBezTo>
                <a:cubicBezTo>
                  <a:pt x="8774" y="8150"/>
                  <a:pt x="9059" y="7974"/>
                  <a:pt x="9270" y="7622"/>
                </a:cubicBezTo>
                <a:cubicBezTo>
                  <a:pt x="9652" y="7023"/>
                  <a:pt x="9461" y="6515"/>
                  <a:pt x="8696" y="6097"/>
                </a:cubicBezTo>
                <a:cubicBezTo>
                  <a:pt x="8461" y="5965"/>
                  <a:pt x="8204" y="5865"/>
                  <a:pt x="7920" y="5798"/>
                </a:cubicBezTo>
                <a:cubicBezTo>
                  <a:pt x="7637" y="5732"/>
                  <a:pt x="7345" y="5656"/>
                  <a:pt x="7046" y="5574"/>
                </a:cubicBezTo>
                <a:cubicBezTo>
                  <a:pt x="6762" y="5539"/>
                  <a:pt x="6471" y="5486"/>
                  <a:pt x="6171" y="5411"/>
                </a:cubicBezTo>
                <a:cubicBezTo>
                  <a:pt x="5871" y="5336"/>
                  <a:pt x="5554" y="5232"/>
                  <a:pt x="5222" y="5099"/>
                </a:cubicBezTo>
                <a:cubicBezTo>
                  <a:pt x="5554" y="4965"/>
                  <a:pt x="5871" y="4849"/>
                  <a:pt x="6171" y="4748"/>
                </a:cubicBezTo>
                <a:cubicBezTo>
                  <a:pt x="6471" y="4649"/>
                  <a:pt x="6762" y="4583"/>
                  <a:pt x="7046" y="4548"/>
                </a:cubicBezTo>
                <a:cubicBezTo>
                  <a:pt x="7345" y="4465"/>
                  <a:pt x="7641" y="4395"/>
                  <a:pt x="7933" y="4336"/>
                </a:cubicBezTo>
                <a:cubicBezTo>
                  <a:pt x="8223" y="4277"/>
                  <a:pt x="8487" y="4183"/>
                  <a:pt x="8720" y="4049"/>
                </a:cubicBezTo>
                <a:cubicBezTo>
                  <a:pt x="9070" y="3865"/>
                  <a:pt x="9299" y="3637"/>
                  <a:pt x="9407" y="3362"/>
                </a:cubicBezTo>
                <a:cubicBezTo>
                  <a:pt x="9515" y="3086"/>
                  <a:pt x="9478" y="2808"/>
                  <a:pt x="9294" y="2526"/>
                </a:cubicBezTo>
                <a:cubicBezTo>
                  <a:pt x="9127" y="2241"/>
                  <a:pt x="8903" y="2071"/>
                  <a:pt x="8620" y="2013"/>
                </a:cubicBezTo>
                <a:cubicBezTo>
                  <a:pt x="8563" y="2001"/>
                  <a:pt x="8504" y="1995"/>
                  <a:pt x="8443" y="1995"/>
                </a:cubicBezTo>
                <a:cubicBezTo>
                  <a:pt x="8200" y="1995"/>
                  <a:pt x="7927" y="2088"/>
                  <a:pt x="7620" y="2274"/>
                </a:cubicBezTo>
                <a:cubicBezTo>
                  <a:pt x="7387" y="2425"/>
                  <a:pt x="7178" y="2596"/>
                  <a:pt x="6996" y="2787"/>
                </a:cubicBezTo>
                <a:cubicBezTo>
                  <a:pt x="6813" y="2978"/>
                  <a:pt x="6596" y="3175"/>
                  <a:pt x="6347" y="3374"/>
                </a:cubicBezTo>
                <a:cubicBezTo>
                  <a:pt x="6196" y="3574"/>
                  <a:pt x="6008" y="3783"/>
                  <a:pt x="5784" y="3999"/>
                </a:cubicBezTo>
                <a:cubicBezTo>
                  <a:pt x="5559" y="4216"/>
                  <a:pt x="5321" y="4423"/>
                  <a:pt x="5071" y="4623"/>
                </a:cubicBezTo>
                <a:cubicBezTo>
                  <a:pt x="5121" y="4291"/>
                  <a:pt x="5180" y="3974"/>
                  <a:pt x="5247" y="3674"/>
                </a:cubicBezTo>
                <a:cubicBezTo>
                  <a:pt x="5314" y="3374"/>
                  <a:pt x="5389" y="3124"/>
                  <a:pt x="5471" y="2924"/>
                </a:cubicBezTo>
                <a:cubicBezTo>
                  <a:pt x="5554" y="2608"/>
                  <a:pt x="5646" y="2321"/>
                  <a:pt x="5747" y="2062"/>
                </a:cubicBezTo>
                <a:cubicBezTo>
                  <a:pt x="5846" y="1804"/>
                  <a:pt x="5897" y="1533"/>
                  <a:pt x="5897" y="1250"/>
                </a:cubicBezTo>
                <a:cubicBezTo>
                  <a:pt x="5897" y="867"/>
                  <a:pt x="5796" y="563"/>
                  <a:pt x="5596" y="338"/>
                </a:cubicBezTo>
                <a:cubicBezTo>
                  <a:pt x="5396" y="113"/>
                  <a:pt x="5132" y="1"/>
                  <a:pt x="479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" name="Google Shape;19;p3"/>
          <p:cNvGrpSpPr/>
          <p:nvPr/>
        </p:nvGrpSpPr>
        <p:grpSpPr>
          <a:xfrm>
            <a:off x="8351559" y="-25"/>
            <a:ext cx="792238" cy="2304794"/>
            <a:chOff x="4740125" y="687050"/>
            <a:chExt cx="757325" cy="2203225"/>
          </a:xfrm>
        </p:grpSpPr>
        <p:sp>
          <p:nvSpPr>
            <p:cNvPr id="20" name="Google Shape;20;p3"/>
            <p:cNvSpPr/>
            <p:nvPr/>
          </p:nvSpPr>
          <p:spPr>
            <a:xfrm>
              <a:off x="5468250" y="1028350"/>
              <a:ext cx="29200" cy="167000"/>
            </a:xfrm>
            <a:custGeom>
              <a:avLst/>
              <a:gdLst/>
              <a:ahLst/>
              <a:cxnLst/>
              <a:rect l="l" t="t" r="r" b="b"/>
              <a:pathLst>
                <a:path w="1168" h="6680" extrusionOk="0">
                  <a:moveTo>
                    <a:pt x="204" y="0"/>
                  </a:moveTo>
                  <a:cubicBezTo>
                    <a:pt x="136" y="17"/>
                    <a:pt x="68" y="33"/>
                    <a:pt x="1" y="50"/>
                  </a:cubicBezTo>
                  <a:cubicBezTo>
                    <a:pt x="480" y="2247"/>
                    <a:pt x="856" y="4457"/>
                    <a:pt x="1168" y="6680"/>
                  </a:cubicBezTo>
                  <a:lnTo>
                    <a:pt x="1168" y="3394"/>
                  </a:lnTo>
                  <a:cubicBezTo>
                    <a:pt x="1064" y="2898"/>
                    <a:pt x="954" y="2402"/>
                    <a:pt x="832" y="1910"/>
                  </a:cubicBezTo>
                  <a:cubicBezTo>
                    <a:pt x="671" y="1262"/>
                    <a:pt x="416" y="636"/>
                    <a:pt x="2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>
              <a:off x="5314825" y="687050"/>
              <a:ext cx="182625" cy="879375"/>
            </a:xfrm>
            <a:custGeom>
              <a:avLst/>
              <a:gdLst/>
              <a:ahLst/>
              <a:cxnLst/>
              <a:rect l="l" t="t" r="r" b="b"/>
              <a:pathLst>
                <a:path w="7305" h="35175" extrusionOk="0">
                  <a:moveTo>
                    <a:pt x="1760" y="1"/>
                  </a:moveTo>
                  <a:cubicBezTo>
                    <a:pt x="1383" y="455"/>
                    <a:pt x="1441" y="938"/>
                    <a:pt x="1476" y="1426"/>
                  </a:cubicBezTo>
                  <a:cubicBezTo>
                    <a:pt x="1539" y="2298"/>
                    <a:pt x="1698" y="3186"/>
                    <a:pt x="1605" y="4043"/>
                  </a:cubicBezTo>
                  <a:cubicBezTo>
                    <a:pt x="1408" y="5843"/>
                    <a:pt x="1047" y="7625"/>
                    <a:pt x="801" y="9422"/>
                  </a:cubicBezTo>
                  <a:cubicBezTo>
                    <a:pt x="560" y="11181"/>
                    <a:pt x="187" y="12918"/>
                    <a:pt x="101" y="14708"/>
                  </a:cubicBezTo>
                  <a:cubicBezTo>
                    <a:pt x="1" y="16795"/>
                    <a:pt x="204" y="18849"/>
                    <a:pt x="536" y="20893"/>
                  </a:cubicBezTo>
                  <a:cubicBezTo>
                    <a:pt x="888" y="23052"/>
                    <a:pt x="1710" y="25072"/>
                    <a:pt x="2717" y="26995"/>
                  </a:cubicBezTo>
                  <a:cubicBezTo>
                    <a:pt x="3705" y="28885"/>
                    <a:pt x="4783" y="30731"/>
                    <a:pt x="5893" y="32552"/>
                  </a:cubicBezTo>
                  <a:cubicBezTo>
                    <a:pt x="6413" y="33406"/>
                    <a:pt x="6888" y="34276"/>
                    <a:pt x="7305" y="35174"/>
                  </a:cubicBezTo>
                  <a:lnTo>
                    <a:pt x="7305" y="33499"/>
                  </a:lnTo>
                  <a:cubicBezTo>
                    <a:pt x="6569" y="32194"/>
                    <a:pt x="5832" y="30887"/>
                    <a:pt x="5065" y="29600"/>
                  </a:cubicBezTo>
                  <a:cubicBezTo>
                    <a:pt x="3987" y="27789"/>
                    <a:pt x="3029" y="25914"/>
                    <a:pt x="2335" y="23933"/>
                  </a:cubicBezTo>
                  <a:cubicBezTo>
                    <a:pt x="1856" y="22568"/>
                    <a:pt x="1556" y="21123"/>
                    <a:pt x="1324" y="19691"/>
                  </a:cubicBezTo>
                  <a:cubicBezTo>
                    <a:pt x="835" y="16669"/>
                    <a:pt x="880" y="13636"/>
                    <a:pt x="1378" y="10608"/>
                  </a:cubicBezTo>
                  <a:cubicBezTo>
                    <a:pt x="1539" y="9623"/>
                    <a:pt x="1593" y="8620"/>
                    <a:pt x="1701" y="7626"/>
                  </a:cubicBezTo>
                  <a:cubicBezTo>
                    <a:pt x="1826" y="6470"/>
                    <a:pt x="1996" y="5318"/>
                    <a:pt x="2076" y="4159"/>
                  </a:cubicBezTo>
                  <a:cubicBezTo>
                    <a:pt x="2133" y="3321"/>
                    <a:pt x="2071" y="2474"/>
                    <a:pt x="2064" y="1632"/>
                  </a:cubicBezTo>
                  <a:cubicBezTo>
                    <a:pt x="2061" y="1345"/>
                    <a:pt x="2062" y="1058"/>
                    <a:pt x="2062" y="748"/>
                  </a:cubicBezTo>
                  <a:lnTo>
                    <a:pt x="2062" y="748"/>
                  </a:lnTo>
                  <a:cubicBezTo>
                    <a:pt x="3005" y="840"/>
                    <a:pt x="3632" y="1446"/>
                    <a:pt x="4270" y="1963"/>
                  </a:cubicBezTo>
                  <a:cubicBezTo>
                    <a:pt x="5389" y="2870"/>
                    <a:pt x="6386" y="3903"/>
                    <a:pt x="7305" y="5005"/>
                  </a:cubicBezTo>
                  <a:lnTo>
                    <a:pt x="7305" y="3852"/>
                  </a:lnTo>
                  <a:cubicBezTo>
                    <a:pt x="6590" y="3080"/>
                    <a:pt x="5832" y="2353"/>
                    <a:pt x="4977" y="1720"/>
                  </a:cubicBezTo>
                  <a:lnTo>
                    <a:pt x="4977" y="1718"/>
                  </a:lnTo>
                  <a:cubicBezTo>
                    <a:pt x="3987" y="984"/>
                    <a:pt x="2915" y="428"/>
                    <a:pt x="17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>
              <a:off x="4740125" y="1567000"/>
              <a:ext cx="757325" cy="1323275"/>
            </a:xfrm>
            <a:custGeom>
              <a:avLst/>
              <a:gdLst/>
              <a:ahLst/>
              <a:cxnLst/>
              <a:rect l="l" t="t" r="r" b="b"/>
              <a:pathLst>
                <a:path w="30293" h="52931" extrusionOk="0">
                  <a:moveTo>
                    <a:pt x="14676" y="20208"/>
                  </a:moveTo>
                  <a:cubicBezTo>
                    <a:pt x="15300" y="21853"/>
                    <a:pt x="15898" y="23313"/>
                    <a:pt x="16399" y="24805"/>
                  </a:cubicBezTo>
                  <a:cubicBezTo>
                    <a:pt x="16601" y="25407"/>
                    <a:pt x="16613" y="26079"/>
                    <a:pt x="16665" y="26724"/>
                  </a:cubicBezTo>
                  <a:cubicBezTo>
                    <a:pt x="16859" y="29079"/>
                    <a:pt x="16554" y="31377"/>
                    <a:pt x="15822" y="33620"/>
                  </a:cubicBezTo>
                  <a:cubicBezTo>
                    <a:pt x="15632" y="34199"/>
                    <a:pt x="15461" y="34783"/>
                    <a:pt x="15237" y="35508"/>
                  </a:cubicBezTo>
                  <a:cubicBezTo>
                    <a:pt x="15095" y="35237"/>
                    <a:pt x="14984" y="35097"/>
                    <a:pt x="14945" y="34939"/>
                  </a:cubicBezTo>
                  <a:cubicBezTo>
                    <a:pt x="14578" y="33455"/>
                    <a:pt x="14492" y="31935"/>
                    <a:pt x="14396" y="30417"/>
                  </a:cubicBezTo>
                  <a:cubicBezTo>
                    <a:pt x="14345" y="29613"/>
                    <a:pt x="14301" y="28807"/>
                    <a:pt x="14222" y="28002"/>
                  </a:cubicBezTo>
                  <a:lnTo>
                    <a:pt x="14222" y="28002"/>
                  </a:lnTo>
                  <a:cubicBezTo>
                    <a:pt x="13742" y="30838"/>
                    <a:pt x="13930" y="33657"/>
                    <a:pt x="14611" y="36565"/>
                  </a:cubicBezTo>
                  <a:cubicBezTo>
                    <a:pt x="14143" y="36387"/>
                    <a:pt x="14080" y="36051"/>
                    <a:pt x="13978" y="35793"/>
                  </a:cubicBezTo>
                  <a:cubicBezTo>
                    <a:pt x="13270" y="34023"/>
                    <a:pt x="12531" y="32263"/>
                    <a:pt x="12390" y="30327"/>
                  </a:cubicBezTo>
                  <a:cubicBezTo>
                    <a:pt x="12321" y="29362"/>
                    <a:pt x="12149" y="28395"/>
                    <a:pt x="12173" y="27431"/>
                  </a:cubicBezTo>
                  <a:cubicBezTo>
                    <a:pt x="12228" y="25267"/>
                    <a:pt x="12804" y="23222"/>
                    <a:pt x="13852" y="21322"/>
                  </a:cubicBezTo>
                  <a:cubicBezTo>
                    <a:pt x="14052" y="20962"/>
                    <a:pt x="14343" y="20652"/>
                    <a:pt x="14676" y="20208"/>
                  </a:cubicBezTo>
                  <a:close/>
                  <a:moveTo>
                    <a:pt x="21760" y="0"/>
                  </a:moveTo>
                  <a:lnTo>
                    <a:pt x="21760" y="0"/>
                  </a:lnTo>
                  <a:cubicBezTo>
                    <a:pt x="21735" y="269"/>
                    <a:pt x="21713" y="543"/>
                    <a:pt x="21811" y="764"/>
                  </a:cubicBezTo>
                  <a:cubicBezTo>
                    <a:pt x="22217" y="1674"/>
                    <a:pt x="22631" y="2584"/>
                    <a:pt x="23095" y="3465"/>
                  </a:cubicBezTo>
                  <a:cubicBezTo>
                    <a:pt x="23563" y="4352"/>
                    <a:pt x="24135" y="5184"/>
                    <a:pt x="24592" y="6074"/>
                  </a:cubicBezTo>
                  <a:cubicBezTo>
                    <a:pt x="25714" y="8261"/>
                    <a:pt x="26411" y="10558"/>
                    <a:pt x="26419" y="13050"/>
                  </a:cubicBezTo>
                  <a:cubicBezTo>
                    <a:pt x="26425" y="14975"/>
                    <a:pt x="26231" y="16868"/>
                    <a:pt x="25766" y="18733"/>
                  </a:cubicBezTo>
                  <a:cubicBezTo>
                    <a:pt x="25492" y="19828"/>
                    <a:pt x="25180" y="20915"/>
                    <a:pt x="24847" y="21995"/>
                  </a:cubicBezTo>
                  <a:cubicBezTo>
                    <a:pt x="24775" y="22232"/>
                    <a:pt x="24760" y="22575"/>
                    <a:pt x="24399" y="22679"/>
                  </a:cubicBezTo>
                  <a:cubicBezTo>
                    <a:pt x="24422" y="22103"/>
                    <a:pt x="24486" y="21560"/>
                    <a:pt x="24455" y="21023"/>
                  </a:cubicBezTo>
                  <a:cubicBezTo>
                    <a:pt x="24363" y="19474"/>
                    <a:pt x="24216" y="17928"/>
                    <a:pt x="24123" y="16380"/>
                  </a:cubicBezTo>
                  <a:cubicBezTo>
                    <a:pt x="24002" y="14373"/>
                    <a:pt x="23759" y="12385"/>
                    <a:pt x="23365" y="10414"/>
                  </a:cubicBezTo>
                  <a:cubicBezTo>
                    <a:pt x="23237" y="9775"/>
                    <a:pt x="23079" y="9336"/>
                    <a:pt x="22786" y="8985"/>
                  </a:cubicBezTo>
                  <a:lnTo>
                    <a:pt x="22786" y="8985"/>
                  </a:lnTo>
                  <a:cubicBezTo>
                    <a:pt x="22796" y="9146"/>
                    <a:pt x="22802" y="9274"/>
                    <a:pt x="22814" y="9400"/>
                  </a:cubicBezTo>
                  <a:cubicBezTo>
                    <a:pt x="23047" y="11718"/>
                    <a:pt x="23300" y="14035"/>
                    <a:pt x="23506" y="16355"/>
                  </a:cubicBezTo>
                  <a:cubicBezTo>
                    <a:pt x="23628" y="17737"/>
                    <a:pt x="23679" y="19127"/>
                    <a:pt x="23750" y="20515"/>
                  </a:cubicBezTo>
                  <a:cubicBezTo>
                    <a:pt x="23757" y="20676"/>
                    <a:pt x="23686" y="20841"/>
                    <a:pt x="23613" y="21190"/>
                  </a:cubicBezTo>
                  <a:cubicBezTo>
                    <a:pt x="23292" y="19992"/>
                    <a:pt x="23088" y="18974"/>
                    <a:pt x="22745" y="18005"/>
                  </a:cubicBezTo>
                  <a:cubicBezTo>
                    <a:pt x="22250" y="16607"/>
                    <a:pt x="21572" y="15271"/>
                    <a:pt x="21121" y="13862"/>
                  </a:cubicBezTo>
                  <a:cubicBezTo>
                    <a:pt x="20531" y="12019"/>
                    <a:pt x="19817" y="10196"/>
                    <a:pt x="19629" y="8246"/>
                  </a:cubicBezTo>
                  <a:cubicBezTo>
                    <a:pt x="19494" y="6834"/>
                    <a:pt x="19395" y="5421"/>
                    <a:pt x="19798" y="4023"/>
                  </a:cubicBezTo>
                  <a:cubicBezTo>
                    <a:pt x="19956" y="3477"/>
                    <a:pt x="20019" y="2903"/>
                    <a:pt x="20124" y="2342"/>
                  </a:cubicBezTo>
                  <a:lnTo>
                    <a:pt x="20124" y="2342"/>
                  </a:lnTo>
                  <a:cubicBezTo>
                    <a:pt x="19894" y="2596"/>
                    <a:pt x="19682" y="2879"/>
                    <a:pt x="19592" y="3196"/>
                  </a:cubicBezTo>
                  <a:cubicBezTo>
                    <a:pt x="19356" y="4033"/>
                    <a:pt x="19159" y="4883"/>
                    <a:pt x="18971" y="5733"/>
                  </a:cubicBezTo>
                  <a:cubicBezTo>
                    <a:pt x="18659" y="7151"/>
                    <a:pt x="18816" y="8593"/>
                    <a:pt x="19107" y="9963"/>
                  </a:cubicBezTo>
                  <a:cubicBezTo>
                    <a:pt x="19571" y="12139"/>
                    <a:pt x="20384" y="14226"/>
                    <a:pt x="21294" y="16265"/>
                  </a:cubicBezTo>
                  <a:cubicBezTo>
                    <a:pt x="21912" y="17652"/>
                    <a:pt x="22414" y="19071"/>
                    <a:pt x="22789" y="20556"/>
                  </a:cubicBezTo>
                  <a:cubicBezTo>
                    <a:pt x="23261" y="22422"/>
                    <a:pt x="23207" y="24270"/>
                    <a:pt x="22959" y="26136"/>
                  </a:cubicBezTo>
                  <a:cubicBezTo>
                    <a:pt x="22849" y="26969"/>
                    <a:pt x="22616" y="27777"/>
                    <a:pt x="22107" y="28481"/>
                  </a:cubicBezTo>
                  <a:cubicBezTo>
                    <a:pt x="21163" y="29784"/>
                    <a:pt x="20244" y="31108"/>
                    <a:pt x="19295" y="32407"/>
                  </a:cubicBezTo>
                  <a:cubicBezTo>
                    <a:pt x="18644" y="33297"/>
                    <a:pt x="17962" y="34163"/>
                    <a:pt x="17288" y="35036"/>
                  </a:cubicBezTo>
                  <a:cubicBezTo>
                    <a:pt x="16758" y="35723"/>
                    <a:pt x="16223" y="36405"/>
                    <a:pt x="15680" y="37081"/>
                  </a:cubicBezTo>
                  <a:cubicBezTo>
                    <a:pt x="15635" y="37138"/>
                    <a:pt x="15513" y="37132"/>
                    <a:pt x="15292" y="37190"/>
                  </a:cubicBezTo>
                  <a:cubicBezTo>
                    <a:pt x="15495" y="36568"/>
                    <a:pt x="15668" y="36030"/>
                    <a:pt x="15844" y="35494"/>
                  </a:cubicBezTo>
                  <a:cubicBezTo>
                    <a:pt x="16462" y="33619"/>
                    <a:pt x="17145" y="31763"/>
                    <a:pt x="17346" y="29777"/>
                  </a:cubicBezTo>
                  <a:cubicBezTo>
                    <a:pt x="17593" y="27341"/>
                    <a:pt x="17342" y="24983"/>
                    <a:pt x="16152" y="22804"/>
                  </a:cubicBezTo>
                  <a:cubicBezTo>
                    <a:pt x="15694" y="21963"/>
                    <a:pt x="15384" y="21101"/>
                    <a:pt x="15265" y="20157"/>
                  </a:cubicBezTo>
                  <a:cubicBezTo>
                    <a:pt x="15237" y="19922"/>
                    <a:pt x="15127" y="19698"/>
                    <a:pt x="15010" y="19325"/>
                  </a:cubicBezTo>
                  <a:cubicBezTo>
                    <a:pt x="14688" y="19601"/>
                    <a:pt x="14434" y="19750"/>
                    <a:pt x="14273" y="19968"/>
                  </a:cubicBezTo>
                  <a:cubicBezTo>
                    <a:pt x="13867" y="20510"/>
                    <a:pt x="13471" y="21065"/>
                    <a:pt x="13131" y="21652"/>
                  </a:cubicBezTo>
                  <a:cubicBezTo>
                    <a:pt x="12211" y="23238"/>
                    <a:pt x="11602" y="24953"/>
                    <a:pt x="11399" y="26771"/>
                  </a:cubicBezTo>
                  <a:cubicBezTo>
                    <a:pt x="11178" y="28757"/>
                    <a:pt x="11486" y="30732"/>
                    <a:pt x="12035" y="32629"/>
                  </a:cubicBezTo>
                  <a:cubicBezTo>
                    <a:pt x="12543" y="34392"/>
                    <a:pt x="13253" y="36102"/>
                    <a:pt x="14181" y="37699"/>
                  </a:cubicBezTo>
                  <a:cubicBezTo>
                    <a:pt x="14428" y="38121"/>
                    <a:pt x="14382" y="38512"/>
                    <a:pt x="14173" y="38896"/>
                  </a:cubicBezTo>
                  <a:cubicBezTo>
                    <a:pt x="14035" y="39150"/>
                    <a:pt x="13834" y="39369"/>
                    <a:pt x="13646" y="39593"/>
                  </a:cubicBezTo>
                  <a:cubicBezTo>
                    <a:pt x="12091" y="41455"/>
                    <a:pt x="10506" y="43293"/>
                    <a:pt x="8982" y="45180"/>
                  </a:cubicBezTo>
                  <a:cubicBezTo>
                    <a:pt x="7423" y="47112"/>
                    <a:pt x="5924" y="49097"/>
                    <a:pt x="4390" y="51052"/>
                  </a:cubicBezTo>
                  <a:cubicBezTo>
                    <a:pt x="4136" y="51377"/>
                    <a:pt x="3838" y="51670"/>
                    <a:pt x="3560" y="51977"/>
                  </a:cubicBezTo>
                  <a:cubicBezTo>
                    <a:pt x="3710" y="51344"/>
                    <a:pt x="3958" y="50789"/>
                    <a:pt x="4182" y="50227"/>
                  </a:cubicBezTo>
                  <a:cubicBezTo>
                    <a:pt x="4779" y="48724"/>
                    <a:pt x="5295" y="47186"/>
                    <a:pt x="5975" y="45724"/>
                  </a:cubicBezTo>
                  <a:cubicBezTo>
                    <a:pt x="7151" y="43195"/>
                    <a:pt x="7256" y="40622"/>
                    <a:pt x="6563" y="37971"/>
                  </a:cubicBezTo>
                  <a:cubicBezTo>
                    <a:pt x="6473" y="37627"/>
                    <a:pt x="6408" y="37270"/>
                    <a:pt x="6268" y="36947"/>
                  </a:cubicBezTo>
                  <a:cubicBezTo>
                    <a:pt x="5709" y="35660"/>
                    <a:pt x="5130" y="34381"/>
                    <a:pt x="4868" y="32745"/>
                  </a:cubicBezTo>
                  <a:cubicBezTo>
                    <a:pt x="4736" y="33130"/>
                    <a:pt x="4611" y="33309"/>
                    <a:pt x="4632" y="33467"/>
                  </a:cubicBezTo>
                  <a:cubicBezTo>
                    <a:pt x="4700" y="33977"/>
                    <a:pt x="4823" y="34481"/>
                    <a:pt x="4924" y="34986"/>
                  </a:cubicBezTo>
                  <a:cubicBezTo>
                    <a:pt x="5169" y="36223"/>
                    <a:pt x="5945" y="37297"/>
                    <a:pt x="6024" y="38587"/>
                  </a:cubicBezTo>
                  <a:cubicBezTo>
                    <a:pt x="6045" y="38942"/>
                    <a:pt x="6091" y="39297"/>
                    <a:pt x="6152" y="39646"/>
                  </a:cubicBezTo>
                  <a:cubicBezTo>
                    <a:pt x="6473" y="41482"/>
                    <a:pt x="6166" y="43260"/>
                    <a:pt x="5570" y="44982"/>
                  </a:cubicBezTo>
                  <a:cubicBezTo>
                    <a:pt x="4967" y="46723"/>
                    <a:pt x="4250" y="48424"/>
                    <a:pt x="3596" y="50146"/>
                  </a:cubicBezTo>
                  <a:cubicBezTo>
                    <a:pt x="3466" y="50487"/>
                    <a:pt x="3343" y="50819"/>
                    <a:pt x="2994" y="51254"/>
                  </a:cubicBezTo>
                  <a:cubicBezTo>
                    <a:pt x="3241" y="48102"/>
                    <a:pt x="3734" y="45148"/>
                    <a:pt x="3291" y="42169"/>
                  </a:cubicBezTo>
                  <a:lnTo>
                    <a:pt x="3291" y="42169"/>
                  </a:lnTo>
                  <a:cubicBezTo>
                    <a:pt x="3166" y="42890"/>
                    <a:pt x="3133" y="43613"/>
                    <a:pt x="3097" y="44336"/>
                  </a:cubicBezTo>
                  <a:cubicBezTo>
                    <a:pt x="3059" y="45079"/>
                    <a:pt x="3127" y="45849"/>
                    <a:pt x="2948" y="46556"/>
                  </a:cubicBezTo>
                  <a:cubicBezTo>
                    <a:pt x="2770" y="47249"/>
                    <a:pt x="3003" y="48024"/>
                    <a:pt x="2513" y="48750"/>
                  </a:cubicBezTo>
                  <a:cubicBezTo>
                    <a:pt x="2194" y="47302"/>
                    <a:pt x="1943" y="45939"/>
                    <a:pt x="1590" y="44604"/>
                  </a:cubicBezTo>
                  <a:cubicBezTo>
                    <a:pt x="1071" y="42643"/>
                    <a:pt x="760" y="40666"/>
                    <a:pt x="1106" y="38652"/>
                  </a:cubicBezTo>
                  <a:cubicBezTo>
                    <a:pt x="1272" y="37676"/>
                    <a:pt x="1554" y="36700"/>
                    <a:pt x="1930" y="35783"/>
                  </a:cubicBezTo>
                  <a:cubicBezTo>
                    <a:pt x="2382" y="34681"/>
                    <a:pt x="2973" y="33631"/>
                    <a:pt x="3889" y="32814"/>
                  </a:cubicBezTo>
                  <a:cubicBezTo>
                    <a:pt x="3994" y="32721"/>
                    <a:pt x="4057" y="32581"/>
                    <a:pt x="4253" y="32302"/>
                  </a:cubicBezTo>
                  <a:lnTo>
                    <a:pt x="4253" y="32302"/>
                  </a:lnTo>
                  <a:cubicBezTo>
                    <a:pt x="2872" y="33035"/>
                    <a:pt x="2197" y="34159"/>
                    <a:pt x="1576" y="35255"/>
                  </a:cubicBezTo>
                  <a:cubicBezTo>
                    <a:pt x="357" y="37408"/>
                    <a:pt x="0" y="39771"/>
                    <a:pt x="421" y="42203"/>
                  </a:cubicBezTo>
                  <a:cubicBezTo>
                    <a:pt x="748" y="44084"/>
                    <a:pt x="1178" y="45950"/>
                    <a:pt x="1642" y="47803"/>
                  </a:cubicBezTo>
                  <a:cubicBezTo>
                    <a:pt x="2035" y="49365"/>
                    <a:pt x="2133" y="50941"/>
                    <a:pt x="2057" y="52531"/>
                  </a:cubicBezTo>
                  <a:cubicBezTo>
                    <a:pt x="2051" y="52664"/>
                    <a:pt x="2035" y="52797"/>
                    <a:pt x="2023" y="52931"/>
                  </a:cubicBezTo>
                  <a:lnTo>
                    <a:pt x="4426" y="52931"/>
                  </a:lnTo>
                  <a:cubicBezTo>
                    <a:pt x="4745" y="52664"/>
                    <a:pt x="5059" y="52388"/>
                    <a:pt x="5406" y="52164"/>
                  </a:cubicBezTo>
                  <a:cubicBezTo>
                    <a:pt x="7429" y="50860"/>
                    <a:pt x="9606" y="49870"/>
                    <a:pt x="11865" y="49051"/>
                  </a:cubicBezTo>
                  <a:cubicBezTo>
                    <a:pt x="13140" y="48589"/>
                    <a:pt x="14419" y="48135"/>
                    <a:pt x="15688" y="47657"/>
                  </a:cubicBezTo>
                  <a:cubicBezTo>
                    <a:pt x="16047" y="47521"/>
                    <a:pt x="16378" y="47311"/>
                    <a:pt x="16777" y="47108"/>
                  </a:cubicBezTo>
                  <a:cubicBezTo>
                    <a:pt x="16649" y="47045"/>
                    <a:pt x="16532" y="47020"/>
                    <a:pt x="16423" y="47020"/>
                  </a:cubicBezTo>
                  <a:cubicBezTo>
                    <a:pt x="16049" y="47020"/>
                    <a:pt x="15762" y="47313"/>
                    <a:pt x="15431" y="47376"/>
                  </a:cubicBezTo>
                  <a:cubicBezTo>
                    <a:pt x="14960" y="47464"/>
                    <a:pt x="14506" y="47652"/>
                    <a:pt x="14043" y="47789"/>
                  </a:cubicBezTo>
                  <a:cubicBezTo>
                    <a:pt x="13579" y="47926"/>
                    <a:pt x="13110" y="48042"/>
                    <a:pt x="12649" y="48188"/>
                  </a:cubicBezTo>
                  <a:cubicBezTo>
                    <a:pt x="12220" y="48323"/>
                    <a:pt x="11800" y="48485"/>
                    <a:pt x="11376" y="48639"/>
                  </a:cubicBezTo>
                  <a:cubicBezTo>
                    <a:pt x="10919" y="48804"/>
                    <a:pt x="10461" y="48965"/>
                    <a:pt x="10008" y="49141"/>
                  </a:cubicBezTo>
                  <a:cubicBezTo>
                    <a:pt x="9563" y="49315"/>
                    <a:pt x="9125" y="49505"/>
                    <a:pt x="8587" y="49729"/>
                  </a:cubicBezTo>
                  <a:cubicBezTo>
                    <a:pt x="9889" y="48252"/>
                    <a:pt x="15283" y="45174"/>
                    <a:pt x="18261" y="44124"/>
                  </a:cubicBezTo>
                  <a:cubicBezTo>
                    <a:pt x="20711" y="43261"/>
                    <a:pt x="25809" y="42287"/>
                    <a:pt x="28214" y="42287"/>
                  </a:cubicBezTo>
                  <a:cubicBezTo>
                    <a:pt x="28694" y="42287"/>
                    <a:pt x="29066" y="42326"/>
                    <a:pt x="29290" y="42412"/>
                  </a:cubicBezTo>
                  <a:cubicBezTo>
                    <a:pt x="29256" y="42493"/>
                    <a:pt x="29247" y="42610"/>
                    <a:pt x="29187" y="42651"/>
                  </a:cubicBezTo>
                  <a:cubicBezTo>
                    <a:pt x="28231" y="43293"/>
                    <a:pt x="27568" y="44216"/>
                    <a:pt x="26834" y="45075"/>
                  </a:cubicBezTo>
                  <a:cubicBezTo>
                    <a:pt x="26184" y="45836"/>
                    <a:pt x="25532" y="46606"/>
                    <a:pt x="24790" y="47273"/>
                  </a:cubicBezTo>
                  <a:cubicBezTo>
                    <a:pt x="23053" y="48836"/>
                    <a:pt x="20960" y="49621"/>
                    <a:pt x="18661" y="49934"/>
                  </a:cubicBezTo>
                  <a:cubicBezTo>
                    <a:pt x="15909" y="50306"/>
                    <a:pt x="13158" y="50694"/>
                    <a:pt x="10414" y="51120"/>
                  </a:cubicBezTo>
                  <a:cubicBezTo>
                    <a:pt x="8531" y="51413"/>
                    <a:pt x="6764" y="52082"/>
                    <a:pt x="5064" y="52931"/>
                  </a:cubicBezTo>
                  <a:lnTo>
                    <a:pt x="6250" y="52931"/>
                  </a:lnTo>
                  <a:cubicBezTo>
                    <a:pt x="6276" y="52923"/>
                    <a:pt x="6298" y="52913"/>
                    <a:pt x="6322" y="52903"/>
                  </a:cubicBezTo>
                  <a:cubicBezTo>
                    <a:pt x="8970" y="51982"/>
                    <a:pt x="11719" y="51595"/>
                    <a:pt x="14482" y="51257"/>
                  </a:cubicBezTo>
                  <a:cubicBezTo>
                    <a:pt x="16116" y="51058"/>
                    <a:pt x="17771" y="50949"/>
                    <a:pt x="19384" y="50630"/>
                  </a:cubicBezTo>
                  <a:cubicBezTo>
                    <a:pt x="22515" y="50013"/>
                    <a:pt x="25108" y="48472"/>
                    <a:pt x="27037" y="45866"/>
                  </a:cubicBezTo>
                  <a:cubicBezTo>
                    <a:pt x="27804" y="44828"/>
                    <a:pt x="28676" y="43869"/>
                    <a:pt x="29515" y="42885"/>
                  </a:cubicBezTo>
                  <a:cubicBezTo>
                    <a:pt x="29723" y="42642"/>
                    <a:pt x="29981" y="42439"/>
                    <a:pt x="30293" y="42151"/>
                  </a:cubicBezTo>
                  <a:lnTo>
                    <a:pt x="30293" y="42117"/>
                  </a:lnTo>
                  <a:cubicBezTo>
                    <a:pt x="30046" y="42018"/>
                    <a:pt x="29908" y="41942"/>
                    <a:pt x="29768" y="41915"/>
                  </a:cubicBezTo>
                  <a:cubicBezTo>
                    <a:pt x="29188" y="41799"/>
                    <a:pt x="28606" y="41748"/>
                    <a:pt x="28023" y="41748"/>
                  </a:cubicBezTo>
                  <a:cubicBezTo>
                    <a:pt x="27542" y="41748"/>
                    <a:pt x="27060" y="41783"/>
                    <a:pt x="26580" y="41845"/>
                  </a:cubicBezTo>
                  <a:cubicBezTo>
                    <a:pt x="25136" y="42030"/>
                    <a:pt x="23700" y="42236"/>
                    <a:pt x="22270" y="42533"/>
                  </a:cubicBezTo>
                  <a:cubicBezTo>
                    <a:pt x="20519" y="42899"/>
                    <a:pt x="18802" y="43329"/>
                    <a:pt x="17160" y="44033"/>
                  </a:cubicBezTo>
                  <a:cubicBezTo>
                    <a:pt x="16386" y="44363"/>
                    <a:pt x="15623" y="44720"/>
                    <a:pt x="14870" y="45093"/>
                  </a:cubicBezTo>
                  <a:cubicBezTo>
                    <a:pt x="12555" y="46242"/>
                    <a:pt x="10360" y="47589"/>
                    <a:pt x="8292" y="49137"/>
                  </a:cubicBezTo>
                  <a:cubicBezTo>
                    <a:pt x="6970" y="50126"/>
                    <a:pt x="5688" y="51165"/>
                    <a:pt x="4382" y="52177"/>
                  </a:cubicBezTo>
                  <a:cubicBezTo>
                    <a:pt x="4248" y="52281"/>
                    <a:pt x="4088" y="52350"/>
                    <a:pt x="3939" y="52436"/>
                  </a:cubicBezTo>
                  <a:cubicBezTo>
                    <a:pt x="3927" y="52198"/>
                    <a:pt x="3996" y="52061"/>
                    <a:pt x="4091" y="51944"/>
                  </a:cubicBezTo>
                  <a:cubicBezTo>
                    <a:pt x="5731" y="49900"/>
                    <a:pt x="7349" y="47837"/>
                    <a:pt x="9026" y="45821"/>
                  </a:cubicBezTo>
                  <a:cubicBezTo>
                    <a:pt x="10952" y="43505"/>
                    <a:pt x="12912" y="41218"/>
                    <a:pt x="14897" y="38951"/>
                  </a:cubicBezTo>
                  <a:cubicBezTo>
                    <a:pt x="15360" y="38424"/>
                    <a:pt x="15940" y="37968"/>
                    <a:pt x="16542" y="37601"/>
                  </a:cubicBezTo>
                  <a:cubicBezTo>
                    <a:pt x="18325" y="36512"/>
                    <a:pt x="20301" y="35861"/>
                    <a:pt x="22310" y="35356"/>
                  </a:cubicBezTo>
                  <a:cubicBezTo>
                    <a:pt x="24471" y="34813"/>
                    <a:pt x="26664" y="34396"/>
                    <a:pt x="28846" y="33936"/>
                  </a:cubicBezTo>
                  <a:cubicBezTo>
                    <a:pt x="29330" y="33834"/>
                    <a:pt x="29813" y="33723"/>
                    <a:pt x="30293" y="33605"/>
                  </a:cubicBezTo>
                  <a:lnTo>
                    <a:pt x="30293" y="32723"/>
                  </a:lnTo>
                  <a:cubicBezTo>
                    <a:pt x="28819" y="33094"/>
                    <a:pt x="27329" y="33402"/>
                    <a:pt x="25844" y="33724"/>
                  </a:cubicBezTo>
                  <a:cubicBezTo>
                    <a:pt x="23468" y="34242"/>
                    <a:pt x="21131" y="34860"/>
                    <a:pt x="18883" y="35795"/>
                  </a:cubicBezTo>
                  <a:cubicBezTo>
                    <a:pt x="18629" y="35902"/>
                    <a:pt x="18357" y="35966"/>
                    <a:pt x="18092" y="36051"/>
                  </a:cubicBezTo>
                  <a:cubicBezTo>
                    <a:pt x="18635" y="35553"/>
                    <a:pt x="19187" y="35097"/>
                    <a:pt x="19799" y="34751"/>
                  </a:cubicBezTo>
                  <a:cubicBezTo>
                    <a:pt x="21064" y="34037"/>
                    <a:pt x="22363" y="33386"/>
                    <a:pt x="23644" y="32703"/>
                  </a:cubicBezTo>
                  <a:cubicBezTo>
                    <a:pt x="25505" y="31714"/>
                    <a:pt x="27462" y="30960"/>
                    <a:pt x="29432" y="30225"/>
                  </a:cubicBezTo>
                  <a:cubicBezTo>
                    <a:pt x="29723" y="30117"/>
                    <a:pt x="30005" y="29990"/>
                    <a:pt x="30293" y="29873"/>
                  </a:cubicBezTo>
                  <a:lnTo>
                    <a:pt x="30293" y="29435"/>
                  </a:lnTo>
                  <a:cubicBezTo>
                    <a:pt x="30004" y="29565"/>
                    <a:pt x="29717" y="29699"/>
                    <a:pt x="29422" y="29816"/>
                  </a:cubicBezTo>
                  <a:cubicBezTo>
                    <a:pt x="27864" y="30435"/>
                    <a:pt x="26268" y="30974"/>
                    <a:pt x="24750" y="31679"/>
                  </a:cubicBezTo>
                  <a:cubicBezTo>
                    <a:pt x="23259" y="32372"/>
                    <a:pt x="21853" y="33246"/>
                    <a:pt x="20393" y="34008"/>
                  </a:cubicBezTo>
                  <a:cubicBezTo>
                    <a:pt x="20265" y="34076"/>
                    <a:pt x="20105" y="34084"/>
                    <a:pt x="19937" y="34084"/>
                  </a:cubicBezTo>
                  <a:cubicBezTo>
                    <a:pt x="19885" y="34084"/>
                    <a:pt x="19833" y="34083"/>
                    <a:pt x="19780" y="34083"/>
                  </a:cubicBezTo>
                  <a:cubicBezTo>
                    <a:pt x="19713" y="34083"/>
                    <a:pt x="19645" y="34084"/>
                    <a:pt x="19578" y="34090"/>
                  </a:cubicBezTo>
                  <a:cubicBezTo>
                    <a:pt x="19131" y="34417"/>
                    <a:pt x="18652" y="34768"/>
                    <a:pt x="18172" y="35120"/>
                  </a:cubicBezTo>
                  <a:cubicBezTo>
                    <a:pt x="18177" y="34798"/>
                    <a:pt x="18298" y="34590"/>
                    <a:pt x="18443" y="34399"/>
                  </a:cubicBezTo>
                  <a:cubicBezTo>
                    <a:pt x="19703" y="32717"/>
                    <a:pt x="21037" y="31085"/>
                    <a:pt x="22210" y="29344"/>
                  </a:cubicBezTo>
                  <a:cubicBezTo>
                    <a:pt x="23420" y="27547"/>
                    <a:pt x="24506" y="25664"/>
                    <a:pt x="25590" y="23786"/>
                  </a:cubicBezTo>
                  <a:cubicBezTo>
                    <a:pt x="26805" y="21682"/>
                    <a:pt x="27871" y="19503"/>
                    <a:pt x="28616" y="17180"/>
                  </a:cubicBezTo>
                  <a:cubicBezTo>
                    <a:pt x="28760" y="16728"/>
                    <a:pt x="29072" y="16378"/>
                    <a:pt x="29508" y="16198"/>
                  </a:cubicBezTo>
                  <a:cubicBezTo>
                    <a:pt x="29768" y="16091"/>
                    <a:pt x="30029" y="15987"/>
                    <a:pt x="30293" y="15885"/>
                  </a:cubicBezTo>
                  <a:lnTo>
                    <a:pt x="30293" y="14187"/>
                  </a:lnTo>
                  <a:cubicBezTo>
                    <a:pt x="30126" y="14389"/>
                    <a:pt x="29951" y="14584"/>
                    <a:pt x="29792" y="14793"/>
                  </a:cubicBezTo>
                  <a:cubicBezTo>
                    <a:pt x="29715" y="14895"/>
                    <a:pt x="29596" y="14966"/>
                    <a:pt x="29434" y="15103"/>
                  </a:cubicBezTo>
                  <a:cubicBezTo>
                    <a:pt x="29434" y="14925"/>
                    <a:pt x="29420" y="14862"/>
                    <a:pt x="29435" y="14807"/>
                  </a:cubicBezTo>
                  <a:cubicBezTo>
                    <a:pt x="29720" y="13755"/>
                    <a:pt x="30007" y="12704"/>
                    <a:pt x="30293" y="11653"/>
                  </a:cubicBezTo>
                  <a:lnTo>
                    <a:pt x="30293" y="9023"/>
                  </a:lnTo>
                  <a:cubicBezTo>
                    <a:pt x="29984" y="10351"/>
                    <a:pt x="29649" y="11671"/>
                    <a:pt x="29311" y="12992"/>
                  </a:cubicBezTo>
                  <a:cubicBezTo>
                    <a:pt x="29112" y="13772"/>
                    <a:pt x="28890" y="14551"/>
                    <a:pt x="28625" y="15312"/>
                  </a:cubicBezTo>
                  <a:cubicBezTo>
                    <a:pt x="28252" y="16380"/>
                    <a:pt x="27801" y="17419"/>
                    <a:pt x="27437" y="18488"/>
                  </a:cubicBezTo>
                  <a:cubicBezTo>
                    <a:pt x="26772" y="20444"/>
                    <a:pt x="25727" y="22207"/>
                    <a:pt x="24732" y="24004"/>
                  </a:cubicBezTo>
                  <a:cubicBezTo>
                    <a:pt x="24714" y="23801"/>
                    <a:pt x="24700" y="23590"/>
                    <a:pt x="24784" y="23432"/>
                  </a:cubicBezTo>
                  <a:cubicBezTo>
                    <a:pt x="25876" y="21375"/>
                    <a:pt x="26332" y="19124"/>
                    <a:pt x="26780" y="16876"/>
                  </a:cubicBezTo>
                  <a:cubicBezTo>
                    <a:pt x="26944" y="16055"/>
                    <a:pt x="26917" y="15198"/>
                    <a:pt x="27052" y="14369"/>
                  </a:cubicBezTo>
                  <a:cubicBezTo>
                    <a:pt x="27280" y="12966"/>
                    <a:pt x="27102" y="11578"/>
                    <a:pt x="26896" y="10208"/>
                  </a:cubicBezTo>
                  <a:cubicBezTo>
                    <a:pt x="26644" y="8524"/>
                    <a:pt x="25886" y="7002"/>
                    <a:pt x="25094" y="5509"/>
                  </a:cubicBezTo>
                  <a:cubicBezTo>
                    <a:pt x="24086" y="3614"/>
                    <a:pt x="22641" y="1987"/>
                    <a:pt x="217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>
              <a:off x="5262650" y="2232950"/>
              <a:ext cx="234800" cy="160625"/>
            </a:xfrm>
            <a:custGeom>
              <a:avLst/>
              <a:gdLst/>
              <a:ahLst/>
              <a:cxnLst/>
              <a:rect l="l" t="t" r="r" b="b"/>
              <a:pathLst>
                <a:path w="9392" h="6425" extrusionOk="0">
                  <a:moveTo>
                    <a:pt x="9392" y="0"/>
                  </a:moveTo>
                  <a:cubicBezTo>
                    <a:pt x="7916" y="721"/>
                    <a:pt x="6479" y="1513"/>
                    <a:pt x="5121" y="2450"/>
                  </a:cubicBezTo>
                  <a:cubicBezTo>
                    <a:pt x="3554" y="3531"/>
                    <a:pt x="2032" y="4680"/>
                    <a:pt x="501" y="5816"/>
                  </a:cubicBezTo>
                  <a:cubicBezTo>
                    <a:pt x="297" y="5967"/>
                    <a:pt x="166" y="6219"/>
                    <a:pt x="0" y="6425"/>
                  </a:cubicBezTo>
                  <a:cubicBezTo>
                    <a:pt x="1265" y="5606"/>
                    <a:pt x="2485" y="4790"/>
                    <a:pt x="3640" y="3891"/>
                  </a:cubicBezTo>
                  <a:cubicBezTo>
                    <a:pt x="4841" y="2955"/>
                    <a:pt x="6160" y="2217"/>
                    <a:pt x="7468" y="1465"/>
                  </a:cubicBezTo>
                  <a:cubicBezTo>
                    <a:pt x="8095" y="1104"/>
                    <a:pt x="8739" y="770"/>
                    <a:pt x="9392" y="458"/>
                  </a:cubicBezTo>
                  <a:lnTo>
                    <a:pt x="93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solidFill>
          <a:schemeClr val="dk2"/>
        </a:soli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>
            <a:spLocks noGrp="1"/>
          </p:cNvSpPr>
          <p:nvPr>
            <p:ph type="subTitle" idx="1"/>
          </p:nvPr>
        </p:nvSpPr>
        <p:spPr>
          <a:xfrm>
            <a:off x="788600" y="1328857"/>
            <a:ext cx="3650700" cy="63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400">
                <a:latin typeface="Domine"/>
                <a:ea typeface="Domine"/>
                <a:cs typeface="Domine"/>
                <a:sym typeface="Domi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ubTitle" idx="2"/>
          </p:nvPr>
        </p:nvSpPr>
        <p:spPr>
          <a:xfrm>
            <a:off x="4699795" y="1328857"/>
            <a:ext cx="3650700" cy="63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400">
                <a:latin typeface="Domine"/>
                <a:ea typeface="Domine"/>
                <a:cs typeface="Domine"/>
                <a:sym typeface="Domi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ubTitle" idx="3"/>
          </p:nvPr>
        </p:nvSpPr>
        <p:spPr>
          <a:xfrm>
            <a:off x="786384" y="1965314"/>
            <a:ext cx="3650700" cy="177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Char char="⁕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➢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◆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➢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◆"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subTitle" idx="4"/>
          </p:nvPr>
        </p:nvSpPr>
        <p:spPr>
          <a:xfrm>
            <a:off x="4699795" y="1965314"/>
            <a:ext cx="3650700" cy="177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Char char="⁕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title"/>
          </p:nvPr>
        </p:nvSpPr>
        <p:spPr>
          <a:xfrm>
            <a:off x="720000" y="57352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cxnSp>
        <p:nvCxnSpPr>
          <p:cNvPr id="35" name="Google Shape;35;p5"/>
          <p:cNvCxnSpPr/>
          <p:nvPr/>
        </p:nvCxnSpPr>
        <p:spPr>
          <a:xfrm>
            <a:off x="715100" y="4776750"/>
            <a:ext cx="84396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" name="Google Shape;36;p5"/>
          <p:cNvSpPr/>
          <p:nvPr/>
        </p:nvSpPr>
        <p:spPr>
          <a:xfrm>
            <a:off x="264250" y="4649613"/>
            <a:ext cx="241300" cy="254275"/>
          </a:xfrm>
          <a:custGeom>
            <a:avLst/>
            <a:gdLst/>
            <a:ahLst/>
            <a:cxnLst/>
            <a:rect l="l" t="t" r="r" b="b"/>
            <a:pathLst>
              <a:path w="9652" h="10171" extrusionOk="0">
                <a:moveTo>
                  <a:pt x="4798" y="1"/>
                </a:moveTo>
                <a:cubicBezTo>
                  <a:pt x="4464" y="1"/>
                  <a:pt x="4202" y="113"/>
                  <a:pt x="4010" y="338"/>
                </a:cubicBezTo>
                <a:cubicBezTo>
                  <a:pt x="3819" y="563"/>
                  <a:pt x="3723" y="867"/>
                  <a:pt x="3723" y="1250"/>
                </a:cubicBezTo>
                <a:cubicBezTo>
                  <a:pt x="3723" y="1533"/>
                  <a:pt x="3768" y="1804"/>
                  <a:pt x="3859" y="2062"/>
                </a:cubicBezTo>
                <a:cubicBezTo>
                  <a:pt x="3951" y="2321"/>
                  <a:pt x="4040" y="2608"/>
                  <a:pt x="4123" y="2924"/>
                </a:cubicBezTo>
                <a:cubicBezTo>
                  <a:pt x="4205" y="3141"/>
                  <a:pt x="4280" y="3404"/>
                  <a:pt x="4348" y="3712"/>
                </a:cubicBezTo>
                <a:cubicBezTo>
                  <a:pt x="4414" y="4020"/>
                  <a:pt x="4464" y="4340"/>
                  <a:pt x="4497" y="4672"/>
                </a:cubicBezTo>
                <a:lnTo>
                  <a:pt x="4497" y="4672"/>
                </a:lnTo>
                <a:cubicBezTo>
                  <a:pt x="4248" y="4472"/>
                  <a:pt x="3997" y="4269"/>
                  <a:pt x="3748" y="4061"/>
                </a:cubicBezTo>
                <a:cubicBezTo>
                  <a:pt x="3498" y="3853"/>
                  <a:pt x="3306" y="3649"/>
                  <a:pt x="3174" y="3449"/>
                </a:cubicBezTo>
                <a:cubicBezTo>
                  <a:pt x="2941" y="3232"/>
                  <a:pt x="2732" y="3020"/>
                  <a:pt x="2550" y="2811"/>
                </a:cubicBezTo>
                <a:cubicBezTo>
                  <a:pt x="2365" y="2604"/>
                  <a:pt x="2150" y="2425"/>
                  <a:pt x="1898" y="2274"/>
                </a:cubicBezTo>
                <a:cubicBezTo>
                  <a:pt x="1624" y="2124"/>
                  <a:pt x="1370" y="2050"/>
                  <a:pt x="1137" y="2050"/>
                </a:cubicBezTo>
                <a:cubicBezTo>
                  <a:pt x="1060" y="2050"/>
                  <a:pt x="985" y="2058"/>
                  <a:pt x="912" y="2074"/>
                </a:cubicBezTo>
                <a:cubicBezTo>
                  <a:pt x="620" y="2142"/>
                  <a:pt x="383" y="2317"/>
                  <a:pt x="201" y="2599"/>
                </a:cubicBezTo>
                <a:cubicBezTo>
                  <a:pt x="34" y="2882"/>
                  <a:pt x="1" y="3157"/>
                  <a:pt x="100" y="3423"/>
                </a:cubicBezTo>
                <a:cubicBezTo>
                  <a:pt x="201" y="3691"/>
                  <a:pt x="441" y="3924"/>
                  <a:pt x="825" y="4124"/>
                </a:cubicBezTo>
                <a:cubicBezTo>
                  <a:pt x="1058" y="4256"/>
                  <a:pt x="1316" y="4344"/>
                  <a:pt x="1599" y="4386"/>
                </a:cubicBezTo>
                <a:cubicBezTo>
                  <a:pt x="1882" y="4428"/>
                  <a:pt x="2190" y="4491"/>
                  <a:pt x="2524" y="4574"/>
                </a:cubicBezTo>
                <a:cubicBezTo>
                  <a:pt x="2757" y="4623"/>
                  <a:pt x="3020" y="4689"/>
                  <a:pt x="3310" y="4774"/>
                </a:cubicBezTo>
                <a:cubicBezTo>
                  <a:pt x="3602" y="4856"/>
                  <a:pt x="3898" y="4965"/>
                  <a:pt x="4198" y="5099"/>
                </a:cubicBezTo>
                <a:cubicBezTo>
                  <a:pt x="3898" y="5198"/>
                  <a:pt x="3611" y="5285"/>
                  <a:pt x="3336" y="5360"/>
                </a:cubicBezTo>
                <a:cubicBezTo>
                  <a:pt x="3061" y="5435"/>
                  <a:pt x="2807" y="5490"/>
                  <a:pt x="2574" y="5523"/>
                </a:cubicBezTo>
                <a:cubicBezTo>
                  <a:pt x="2240" y="5607"/>
                  <a:pt x="1933" y="5673"/>
                  <a:pt x="1649" y="5723"/>
                </a:cubicBezTo>
                <a:cubicBezTo>
                  <a:pt x="1366" y="5774"/>
                  <a:pt x="1107" y="5865"/>
                  <a:pt x="874" y="5998"/>
                </a:cubicBezTo>
                <a:cubicBezTo>
                  <a:pt x="507" y="6198"/>
                  <a:pt x="274" y="6435"/>
                  <a:pt x="175" y="6711"/>
                </a:cubicBezTo>
                <a:cubicBezTo>
                  <a:pt x="74" y="6984"/>
                  <a:pt x="100" y="7256"/>
                  <a:pt x="250" y="7523"/>
                </a:cubicBezTo>
                <a:cubicBezTo>
                  <a:pt x="481" y="7874"/>
                  <a:pt x="779" y="8050"/>
                  <a:pt x="1144" y="8050"/>
                </a:cubicBezTo>
                <a:cubicBezTo>
                  <a:pt x="1383" y="8050"/>
                  <a:pt x="1652" y="7974"/>
                  <a:pt x="1950" y="7822"/>
                </a:cubicBezTo>
                <a:cubicBezTo>
                  <a:pt x="2199" y="7671"/>
                  <a:pt x="2416" y="7493"/>
                  <a:pt x="2598" y="7285"/>
                </a:cubicBezTo>
                <a:cubicBezTo>
                  <a:pt x="2781" y="7078"/>
                  <a:pt x="2990" y="6864"/>
                  <a:pt x="3223" y="6647"/>
                </a:cubicBezTo>
                <a:cubicBezTo>
                  <a:pt x="3356" y="6464"/>
                  <a:pt x="3544" y="6273"/>
                  <a:pt x="3786" y="6073"/>
                </a:cubicBezTo>
                <a:cubicBezTo>
                  <a:pt x="4026" y="5873"/>
                  <a:pt x="4264" y="5682"/>
                  <a:pt x="4497" y="5499"/>
                </a:cubicBezTo>
                <a:lnTo>
                  <a:pt x="4497" y="5499"/>
                </a:lnTo>
                <a:cubicBezTo>
                  <a:pt x="4464" y="5832"/>
                  <a:pt x="4414" y="6148"/>
                  <a:pt x="4348" y="6447"/>
                </a:cubicBezTo>
                <a:cubicBezTo>
                  <a:pt x="4280" y="6748"/>
                  <a:pt x="4205" y="7014"/>
                  <a:pt x="4123" y="7247"/>
                </a:cubicBezTo>
                <a:cubicBezTo>
                  <a:pt x="4040" y="7565"/>
                  <a:pt x="3951" y="7850"/>
                  <a:pt x="3861" y="8109"/>
                </a:cubicBezTo>
                <a:cubicBezTo>
                  <a:pt x="3769" y="8368"/>
                  <a:pt x="3723" y="8638"/>
                  <a:pt x="3723" y="8921"/>
                </a:cubicBezTo>
                <a:cubicBezTo>
                  <a:pt x="3723" y="9305"/>
                  <a:pt x="3819" y="9608"/>
                  <a:pt x="4010" y="9834"/>
                </a:cubicBezTo>
                <a:cubicBezTo>
                  <a:pt x="4202" y="10058"/>
                  <a:pt x="4465" y="10171"/>
                  <a:pt x="4798" y="10171"/>
                </a:cubicBezTo>
                <a:cubicBezTo>
                  <a:pt x="5130" y="10171"/>
                  <a:pt x="5396" y="10058"/>
                  <a:pt x="5596" y="9834"/>
                </a:cubicBezTo>
                <a:cubicBezTo>
                  <a:pt x="5796" y="9608"/>
                  <a:pt x="5897" y="9305"/>
                  <a:pt x="5897" y="8921"/>
                </a:cubicBezTo>
                <a:cubicBezTo>
                  <a:pt x="5897" y="8638"/>
                  <a:pt x="5846" y="8368"/>
                  <a:pt x="5747" y="8109"/>
                </a:cubicBezTo>
                <a:cubicBezTo>
                  <a:pt x="5647" y="7850"/>
                  <a:pt x="5556" y="7563"/>
                  <a:pt x="5471" y="7247"/>
                </a:cubicBezTo>
                <a:cubicBezTo>
                  <a:pt x="5389" y="7031"/>
                  <a:pt x="5314" y="6772"/>
                  <a:pt x="5247" y="6473"/>
                </a:cubicBezTo>
                <a:cubicBezTo>
                  <a:pt x="5180" y="6172"/>
                  <a:pt x="5121" y="5856"/>
                  <a:pt x="5071" y="5523"/>
                </a:cubicBezTo>
                <a:lnTo>
                  <a:pt x="5071" y="5523"/>
                </a:lnTo>
                <a:cubicBezTo>
                  <a:pt x="5321" y="5739"/>
                  <a:pt x="5559" y="5956"/>
                  <a:pt x="5784" y="6172"/>
                </a:cubicBezTo>
                <a:cubicBezTo>
                  <a:pt x="6008" y="6390"/>
                  <a:pt x="6189" y="6589"/>
                  <a:pt x="6321" y="6772"/>
                </a:cubicBezTo>
                <a:cubicBezTo>
                  <a:pt x="6554" y="6972"/>
                  <a:pt x="6771" y="7177"/>
                  <a:pt x="6971" y="7384"/>
                </a:cubicBezTo>
                <a:cubicBezTo>
                  <a:pt x="7171" y="7593"/>
                  <a:pt x="7387" y="7772"/>
                  <a:pt x="7620" y="7923"/>
                </a:cubicBezTo>
                <a:cubicBezTo>
                  <a:pt x="7917" y="8074"/>
                  <a:pt x="8183" y="8150"/>
                  <a:pt x="8417" y="8150"/>
                </a:cubicBezTo>
                <a:cubicBezTo>
                  <a:pt x="8774" y="8150"/>
                  <a:pt x="9059" y="7974"/>
                  <a:pt x="9270" y="7622"/>
                </a:cubicBezTo>
                <a:cubicBezTo>
                  <a:pt x="9652" y="7023"/>
                  <a:pt x="9461" y="6515"/>
                  <a:pt x="8696" y="6097"/>
                </a:cubicBezTo>
                <a:cubicBezTo>
                  <a:pt x="8461" y="5965"/>
                  <a:pt x="8204" y="5865"/>
                  <a:pt x="7920" y="5798"/>
                </a:cubicBezTo>
                <a:cubicBezTo>
                  <a:pt x="7637" y="5732"/>
                  <a:pt x="7345" y="5656"/>
                  <a:pt x="7046" y="5574"/>
                </a:cubicBezTo>
                <a:cubicBezTo>
                  <a:pt x="6762" y="5539"/>
                  <a:pt x="6471" y="5486"/>
                  <a:pt x="6171" y="5411"/>
                </a:cubicBezTo>
                <a:cubicBezTo>
                  <a:pt x="5871" y="5336"/>
                  <a:pt x="5554" y="5232"/>
                  <a:pt x="5222" y="5099"/>
                </a:cubicBezTo>
                <a:cubicBezTo>
                  <a:pt x="5554" y="4965"/>
                  <a:pt x="5871" y="4849"/>
                  <a:pt x="6171" y="4748"/>
                </a:cubicBezTo>
                <a:cubicBezTo>
                  <a:pt x="6471" y="4649"/>
                  <a:pt x="6762" y="4583"/>
                  <a:pt x="7046" y="4548"/>
                </a:cubicBezTo>
                <a:cubicBezTo>
                  <a:pt x="7345" y="4465"/>
                  <a:pt x="7641" y="4395"/>
                  <a:pt x="7933" y="4336"/>
                </a:cubicBezTo>
                <a:cubicBezTo>
                  <a:pt x="8223" y="4277"/>
                  <a:pt x="8487" y="4183"/>
                  <a:pt x="8720" y="4049"/>
                </a:cubicBezTo>
                <a:cubicBezTo>
                  <a:pt x="9070" y="3865"/>
                  <a:pt x="9299" y="3637"/>
                  <a:pt x="9407" y="3362"/>
                </a:cubicBezTo>
                <a:cubicBezTo>
                  <a:pt x="9515" y="3086"/>
                  <a:pt x="9478" y="2808"/>
                  <a:pt x="9294" y="2526"/>
                </a:cubicBezTo>
                <a:cubicBezTo>
                  <a:pt x="9127" y="2241"/>
                  <a:pt x="8903" y="2071"/>
                  <a:pt x="8620" y="2013"/>
                </a:cubicBezTo>
                <a:cubicBezTo>
                  <a:pt x="8563" y="2001"/>
                  <a:pt x="8504" y="1995"/>
                  <a:pt x="8443" y="1995"/>
                </a:cubicBezTo>
                <a:cubicBezTo>
                  <a:pt x="8200" y="1995"/>
                  <a:pt x="7927" y="2088"/>
                  <a:pt x="7620" y="2274"/>
                </a:cubicBezTo>
                <a:cubicBezTo>
                  <a:pt x="7387" y="2425"/>
                  <a:pt x="7178" y="2596"/>
                  <a:pt x="6996" y="2787"/>
                </a:cubicBezTo>
                <a:cubicBezTo>
                  <a:pt x="6813" y="2978"/>
                  <a:pt x="6596" y="3175"/>
                  <a:pt x="6347" y="3374"/>
                </a:cubicBezTo>
                <a:cubicBezTo>
                  <a:pt x="6196" y="3574"/>
                  <a:pt x="6008" y="3783"/>
                  <a:pt x="5784" y="3999"/>
                </a:cubicBezTo>
                <a:cubicBezTo>
                  <a:pt x="5559" y="4216"/>
                  <a:pt x="5321" y="4423"/>
                  <a:pt x="5071" y="4623"/>
                </a:cubicBezTo>
                <a:cubicBezTo>
                  <a:pt x="5121" y="4291"/>
                  <a:pt x="5180" y="3974"/>
                  <a:pt x="5247" y="3674"/>
                </a:cubicBezTo>
                <a:cubicBezTo>
                  <a:pt x="5314" y="3374"/>
                  <a:pt x="5389" y="3124"/>
                  <a:pt x="5471" y="2924"/>
                </a:cubicBezTo>
                <a:cubicBezTo>
                  <a:pt x="5554" y="2608"/>
                  <a:pt x="5646" y="2321"/>
                  <a:pt x="5747" y="2062"/>
                </a:cubicBezTo>
                <a:cubicBezTo>
                  <a:pt x="5846" y="1804"/>
                  <a:pt x="5897" y="1533"/>
                  <a:pt x="5897" y="1250"/>
                </a:cubicBezTo>
                <a:cubicBezTo>
                  <a:pt x="5897" y="867"/>
                  <a:pt x="5796" y="563"/>
                  <a:pt x="5596" y="338"/>
                </a:cubicBezTo>
                <a:cubicBezTo>
                  <a:pt x="5396" y="113"/>
                  <a:pt x="5132" y="1"/>
                  <a:pt x="479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dk2"/>
        </a:soli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776025" y="1964000"/>
            <a:ext cx="3936900" cy="242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⁕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title"/>
          </p:nvPr>
        </p:nvSpPr>
        <p:spPr>
          <a:xfrm>
            <a:off x="715100" y="952275"/>
            <a:ext cx="3997800" cy="101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cxnSp>
        <p:nvCxnSpPr>
          <p:cNvPr id="44" name="Google Shape;44;p7"/>
          <p:cNvCxnSpPr/>
          <p:nvPr/>
        </p:nvCxnSpPr>
        <p:spPr>
          <a:xfrm>
            <a:off x="715100" y="4776750"/>
            <a:ext cx="84396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" name="Google Shape;45;p7"/>
          <p:cNvSpPr/>
          <p:nvPr/>
        </p:nvSpPr>
        <p:spPr>
          <a:xfrm>
            <a:off x="264250" y="4649613"/>
            <a:ext cx="241300" cy="254275"/>
          </a:xfrm>
          <a:custGeom>
            <a:avLst/>
            <a:gdLst/>
            <a:ahLst/>
            <a:cxnLst/>
            <a:rect l="l" t="t" r="r" b="b"/>
            <a:pathLst>
              <a:path w="9652" h="10171" extrusionOk="0">
                <a:moveTo>
                  <a:pt x="4798" y="1"/>
                </a:moveTo>
                <a:cubicBezTo>
                  <a:pt x="4464" y="1"/>
                  <a:pt x="4202" y="113"/>
                  <a:pt x="4010" y="338"/>
                </a:cubicBezTo>
                <a:cubicBezTo>
                  <a:pt x="3819" y="563"/>
                  <a:pt x="3723" y="867"/>
                  <a:pt x="3723" y="1250"/>
                </a:cubicBezTo>
                <a:cubicBezTo>
                  <a:pt x="3723" y="1533"/>
                  <a:pt x="3768" y="1804"/>
                  <a:pt x="3859" y="2062"/>
                </a:cubicBezTo>
                <a:cubicBezTo>
                  <a:pt x="3951" y="2321"/>
                  <a:pt x="4040" y="2608"/>
                  <a:pt x="4123" y="2924"/>
                </a:cubicBezTo>
                <a:cubicBezTo>
                  <a:pt x="4205" y="3141"/>
                  <a:pt x="4280" y="3404"/>
                  <a:pt x="4348" y="3712"/>
                </a:cubicBezTo>
                <a:cubicBezTo>
                  <a:pt x="4414" y="4020"/>
                  <a:pt x="4464" y="4340"/>
                  <a:pt x="4497" y="4672"/>
                </a:cubicBezTo>
                <a:lnTo>
                  <a:pt x="4497" y="4672"/>
                </a:lnTo>
                <a:cubicBezTo>
                  <a:pt x="4248" y="4472"/>
                  <a:pt x="3997" y="4269"/>
                  <a:pt x="3748" y="4061"/>
                </a:cubicBezTo>
                <a:cubicBezTo>
                  <a:pt x="3498" y="3853"/>
                  <a:pt x="3306" y="3649"/>
                  <a:pt x="3174" y="3449"/>
                </a:cubicBezTo>
                <a:cubicBezTo>
                  <a:pt x="2941" y="3232"/>
                  <a:pt x="2732" y="3020"/>
                  <a:pt x="2550" y="2811"/>
                </a:cubicBezTo>
                <a:cubicBezTo>
                  <a:pt x="2365" y="2604"/>
                  <a:pt x="2150" y="2425"/>
                  <a:pt x="1898" y="2274"/>
                </a:cubicBezTo>
                <a:cubicBezTo>
                  <a:pt x="1624" y="2124"/>
                  <a:pt x="1370" y="2050"/>
                  <a:pt x="1137" y="2050"/>
                </a:cubicBezTo>
                <a:cubicBezTo>
                  <a:pt x="1060" y="2050"/>
                  <a:pt x="985" y="2058"/>
                  <a:pt x="912" y="2074"/>
                </a:cubicBezTo>
                <a:cubicBezTo>
                  <a:pt x="620" y="2142"/>
                  <a:pt x="383" y="2317"/>
                  <a:pt x="201" y="2599"/>
                </a:cubicBezTo>
                <a:cubicBezTo>
                  <a:pt x="34" y="2882"/>
                  <a:pt x="1" y="3157"/>
                  <a:pt x="100" y="3423"/>
                </a:cubicBezTo>
                <a:cubicBezTo>
                  <a:pt x="201" y="3691"/>
                  <a:pt x="441" y="3924"/>
                  <a:pt x="825" y="4124"/>
                </a:cubicBezTo>
                <a:cubicBezTo>
                  <a:pt x="1058" y="4256"/>
                  <a:pt x="1316" y="4344"/>
                  <a:pt x="1599" y="4386"/>
                </a:cubicBezTo>
                <a:cubicBezTo>
                  <a:pt x="1882" y="4428"/>
                  <a:pt x="2190" y="4491"/>
                  <a:pt x="2524" y="4574"/>
                </a:cubicBezTo>
                <a:cubicBezTo>
                  <a:pt x="2757" y="4623"/>
                  <a:pt x="3020" y="4689"/>
                  <a:pt x="3310" y="4774"/>
                </a:cubicBezTo>
                <a:cubicBezTo>
                  <a:pt x="3602" y="4856"/>
                  <a:pt x="3898" y="4965"/>
                  <a:pt x="4198" y="5099"/>
                </a:cubicBezTo>
                <a:cubicBezTo>
                  <a:pt x="3898" y="5198"/>
                  <a:pt x="3611" y="5285"/>
                  <a:pt x="3336" y="5360"/>
                </a:cubicBezTo>
                <a:cubicBezTo>
                  <a:pt x="3061" y="5435"/>
                  <a:pt x="2807" y="5490"/>
                  <a:pt x="2574" y="5523"/>
                </a:cubicBezTo>
                <a:cubicBezTo>
                  <a:pt x="2240" y="5607"/>
                  <a:pt x="1933" y="5673"/>
                  <a:pt x="1649" y="5723"/>
                </a:cubicBezTo>
                <a:cubicBezTo>
                  <a:pt x="1366" y="5774"/>
                  <a:pt x="1107" y="5865"/>
                  <a:pt x="874" y="5998"/>
                </a:cubicBezTo>
                <a:cubicBezTo>
                  <a:pt x="507" y="6198"/>
                  <a:pt x="274" y="6435"/>
                  <a:pt x="175" y="6711"/>
                </a:cubicBezTo>
                <a:cubicBezTo>
                  <a:pt x="74" y="6984"/>
                  <a:pt x="100" y="7256"/>
                  <a:pt x="250" y="7523"/>
                </a:cubicBezTo>
                <a:cubicBezTo>
                  <a:pt x="481" y="7874"/>
                  <a:pt x="779" y="8050"/>
                  <a:pt x="1144" y="8050"/>
                </a:cubicBezTo>
                <a:cubicBezTo>
                  <a:pt x="1383" y="8050"/>
                  <a:pt x="1652" y="7974"/>
                  <a:pt x="1950" y="7822"/>
                </a:cubicBezTo>
                <a:cubicBezTo>
                  <a:pt x="2199" y="7671"/>
                  <a:pt x="2416" y="7493"/>
                  <a:pt x="2598" y="7285"/>
                </a:cubicBezTo>
                <a:cubicBezTo>
                  <a:pt x="2781" y="7078"/>
                  <a:pt x="2990" y="6864"/>
                  <a:pt x="3223" y="6647"/>
                </a:cubicBezTo>
                <a:cubicBezTo>
                  <a:pt x="3356" y="6464"/>
                  <a:pt x="3544" y="6273"/>
                  <a:pt x="3786" y="6073"/>
                </a:cubicBezTo>
                <a:cubicBezTo>
                  <a:pt x="4026" y="5873"/>
                  <a:pt x="4264" y="5682"/>
                  <a:pt x="4497" y="5499"/>
                </a:cubicBezTo>
                <a:lnTo>
                  <a:pt x="4497" y="5499"/>
                </a:lnTo>
                <a:cubicBezTo>
                  <a:pt x="4464" y="5832"/>
                  <a:pt x="4414" y="6148"/>
                  <a:pt x="4348" y="6447"/>
                </a:cubicBezTo>
                <a:cubicBezTo>
                  <a:pt x="4280" y="6748"/>
                  <a:pt x="4205" y="7014"/>
                  <a:pt x="4123" y="7247"/>
                </a:cubicBezTo>
                <a:cubicBezTo>
                  <a:pt x="4040" y="7565"/>
                  <a:pt x="3951" y="7850"/>
                  <a:pt x="3861" y="8109"/>
                </a:cubicBezTo>
                <a:cubicBezTo>
                  <a:pt x="3769" y="8368"/>
                  <a:pt x="3723" y="8638"/>
                  <a:pt x="3723" y="8921"/>
                </a:cubicBezTo>
                <a:cubicBezTo>
                  <a:pt x="3723" y="9305"/>
                  <a:pt x="3819" y="9608"/>
                  <a:pt x="4010" y="9834"/>
                </a:cubicBezTo>
                <a:cubicBezTo>
                  <a:pt x="4202" y="10058"/>
                  <a:pt x="4465" y="10171"/>
                  <a:pt x="4798" y="10171"/>
                </a:cubicBezTo>
                <a:cubicBezTo>
                  <a:pt x="5130" y="10171"/>
                  <a:pt x="5396" y="10058"/>
                  <a:pt x="5596" y="9834"/>
                </a:cubicBezTo>
                <a:cubicBezTo>
                  <a:pt x="5796" y="9608"/>
                  <a:pt x="5897" y="9305"/>
                  <a:pt x="5897" y="8921"/>
                </a:cubicBezTo>
                <a:cubicBezTo>
                  <a:pt x="5897" y="8638"/>
                  <a:pt x="5846" y="8368"/>
                  <a:pt x="5747" y="8109"/>
                </a:cubicBezTo>
                <a:cubicBezTo>
                  <a:pt x="5647" y="7850"/>
                  <a:pt x="5556" y="7563"/>
                  <a:pt x="5471" y="7247"/>
                </a:cubicBezTo>
                <a:cubicBezTo>
                  <a:pt x="5389" y="7031"/>
                  <a:pt x="5314" y="6772"/>
                  <a:pt x="5247" y="6473"/>
                </a:cubicBezTo>
                <a:cubicBezTo>
                  <a:pt x="5180" y="6172"/>
                  <a:pt x="5121" y="5856"/>
                  <a:pt x="5071" y="5523"/>
                </a:cubicBezTo>
                <a:lnTo>
                  <a:pt x="5071" y="5523"/>
                </a:lnTo>
                <a:cubicBezTo>
                  <a:pt x="5321" y="5739"/>
                  <a:pt x="5559" y="5956"/>
                  <a:pt x="5784" y="6172"/>
                </a:cubicBezTo>
                <a:cubicBezTo>
                  <a:pt x="6008" y="6390"/>
                  <a:pt x="6189" y="6589"/>
                  <a:pt x="6321" y="6772"/>
                </a:cubicBezTo>
                <a:cubicBezTo>
                  <a:pt x="6554" y="6972"/>
                  <a:pt x="6771" y="7177"/>
                  <a:pt x="6971" y="7384"/>
                </a:cubicBezTo>
                <a:cubicBezTo>
                  <a:pt x="7171" y="7593"/>
                  <a:pt x="7387" y="7772"/>
                  <a:pt x="7620" y="7923"/>
                </a:cubicBezTo>
                <a:cubicBezTo>
                  <a:pt x="7917" y="8074"/>
                  <a:pt x="8183" y="8150"/>
                  <a:pt x="8417" y="8150"/>
                </a:cubicBezTo>
                <a:cubicBezTo>
                  <a:pt x="8774" y="8150"/>
                  <a:pt x="9059" y="7974"/>
                  <a:pt x="9270" y="7622"/>
                </a:cubicBezTo>
                <a:cubicBezTo>
                  <a:pt x="9652" y="7023"/>
                  <a:pt x="9461" y="6515"/>
                  <a:pt x="8696" y="6097"/>
                </a:cubicBezTo>
                <a:cubicBezTo>
                  <a:pt x="8461" y="5965"/>
                  <a:pt x="8204" y="5865"/>
                  <a:pt x="7920" y="5798"/>
                </a:cubicBezTo>
                <a:cubicBezTo>
                  <a:pt x="7637" y="5732"/>
                  <a:pt x="7345" y="5656"/>
                  <a:pt x="7046" y="5574"/>
                </a:cubicBezTo>
                <a:cubicBezTo>
                  <a:pt x="6762" y="5539"/>
                  <a:pt x="6471" y="5486"/>
                  <a:pt x="6171" y="5411"/>
                </a:cubicBezTo>
                <a:cubicBezTo>
                  <a:pt x="5871" y="5336"/>
                  <a:pt x="5554" y="5232"/>
                  <a:pt x="5222" y="5099"/>
                </a:cubicBezTo>
                <a:cubicBezTo>
                  <a:pt x="5554" y="4965"/>
                  <a:pt x="5871" y="4849"/>
                  <a:pt x="6171" y="4748"/>
                </a:cubicBezTo>
                <a:cubicBezTo>
                  <a:pt x="6471" y="4649"/>
                  <a:pt x="6762" y="4583"/>
                  <a:pt x="7046" y="4548"/>
                </a:cubicBezTo>
                <a:cubicBezTo>
                  <a:pt x="7345" y="4465"/>
                  <a:pt x="7641" y="4395"/>
                  <a:pt x="7933" y="4336"/>
                </a:cubicBezTo>
                <a:cubicBezTo>
                  <a:pt x="8223" y="4277"/>
                  <a:pt x="8487" y="4183"/>
                  <a:pt x="8720" y="4049"/>
                </a:cubicBezTo>
                <a:cubicBezTo>
                  <a:pt x="9070" y="3865"/>
                  <a:pt x="9299" y="3637"/>
                  <a:pt x="9407" y="3362"/>
                </a:cubicBezTo>
                <a:cubicBezTo>
                  <a:pt x="9515" y="3086"/>
                  <a:pt x="9478" y="2808"/>
                  <a:pt x="9294" y="2526"/>
                </a:cubicBezTo>
                <a:cubicBezTo>
                  <a:pt x="9127" y="2241"/>
                  <a:pt x="8903" y="2071"/>
                  <a:pt x="8620" y="2013"/>
                </a:cubicBezTo>
                <a:cubicBezTo>
                  <a:pt x="8563" y="2001"/>
                  <a:pt x="8504" y="1995"/>
                  <a:pt x="8443" y="1995"/>
                </a:cubicBezTo>
                <a:cubicBezTo>
                  <a:pt x="8200" y="1995"/>
                  <a:pt x="7927" y="2088"/>
                  <a:pt x="7620" y="2274"/>
                </a:cubicBezTo>
                <a:cubicBezTo>
                  <a:pt x="7387" y="2425"/>
                  <a:pt x="7178" y="2596"/>
                  <a:pt x="6996" y="2787"/>
                </a:cubicBezTo>
                <a:cubicBezTo>
                  <a:pt x="6813" y="2978"/>
                  <a:pt x="6596" y="3175"/>
                  <a:pt x="6347" y="3374"/>
                </a:cubicBezTo>
                <a:cubicBezTo>
                  <a:pt x="6196" y="3574"/>
                  <a:pt x="6008" y="3783"/>
                  <a:pt x="5784" y="3999"/>
                </a:cubicBezTo>
                <a:cubicBezTo>
                  <a:pt x="5559" y="4216"/>
                  <a:pt x="5321" y="4423"/>
                  <a:pt x="5071" y="4623"/>
                </a:cubicBezTo>
                <a:cubicBezTo>
                  <a:pt x="5121" y="4291"/>
                  <a:pt x="5180" y="3974"/>
                  <a:pt x="5247" y="3674"/>
                </a:cubicBezTo>
                <a:cubicBezTo>
                  <a:pt x="5314" y="3374"/>
                  <a:pt x="5389" y="3124"/>
                  <a:pt x="5471" y="2924"/>
                </a:cubicBezTo>
                <a:cubicBezTo>
                  <a:pt x="5554" y="2608"/>
                  <a:pt x="5646" y="2321"/>
                  <a:pt x="5747" y="2062"/>
                </a:cubicBezTo>
                <a:cubicBezTo>
                  <a:pt x="5846" y="1804"/>
                  <a:pt x="5897" y="1533"/>
                  <a:pt x="5897" y="1250"/>
                </a:cubicBezTo>
                <a:cubicBezTo>
                  <a:pt x="5897" y="867"/>
                  <a:pt x="5796" y="563"/>
                  <a:pt x="5596" y="338"/>
                </a:cubicBezTo>
                <a:cubicBezTo>
                  <a:pt x="5396" y="113"/>
                  <a:pt x="5132" y="1"/>
                  <a:pt x="479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dk2"/>
        </a:solid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8"/>
          <p:cNvSpPr txBox="1">
            <a:spLocks noGrp="1"/>
          </p:cNvSpPr>
          <p:nvPr>
            <p:ph type="title"/>
          </p:nvPr>
        </p:nvSpPr>
        <p:spPr>
          <a:xfrm>
            <a:off x="2206200" y="1487925"/>
            <a:ext cx="4731600" cy="183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cxnSp>
        <p:nvCxnSpPr>
          <p:cNvPr id="48" name="Google Shape;48;p8"/>
          <p:cNvCxnSpPr/>
          <p:nvPr/>
        </p:nvCxnSpPr>
        <p:spPr>
          <a:xfrm>
            <a:off x="715100" y="4776750"/>
            <a:ext cx="84396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" name="Google Shape;49;p8"/>
          <p:cNvSpPr/>
          <p:nvPr/>
        </p:nvSpPr>
        <p:spPr>
          <a:xfrm>
            <a:off x="264250" y="4649613"/>
            <a:ext cx="241300" cy="254275"/>
          </a:xfrm>
          <a:custGeom>
            <a:avLst/>
            <a:gdLst/>
            <a:ahLst/>
            <a:cxnLst/>
            <a:rect l="l" t="t" r="r" b="b"/>
            <a:pathLst>
              <a:path w="9652" h="10171" extrusionOk="0">
                <a:moveTo>
                  <a:pt x="4798" y="1"/>
                </a:moveTo>
                <a:cubicBezTo>
                  <a:pt x="4464" y="1"/>
                  <a:pt x="4202" y="113"/>
                  <a:pt x="4010" y="338"/>
                </a:cubicBezTo>
                <a:cubicBezTo>
                  <a:pt x="3819" y="563"/>
                  <a:pt x="3723" y="867"/>
                  <a:pt x="3723" y="1250"/>
                </a:cubicBezTo>
                <a:cubicBezTo>
                  <a:pt x="3723" y="1533"/>
                  <a:pt x="3768" y="1804"/>
                  <a:pt x="3859" y="2062"/>
                </a:cubicBezTo>
                <a:cubicBezTo>
                  <a:pt x="3951" y="2321"/>
                  <a:pt x="4040" y="2608"/>
                  <a:pt x="4123" y="2924"/>
                </a:cubicBezTo>
                <a:cubicBezTo>
                  <a:pt x="4205" y="3141"/>
                  <a:pt x="4280" y="3404"/>
                  <a:pt x="4348" y="3712"/>
                </a:cubicBezTo>
                <a:cubicBezTo>
                  <a:pt x="4414" y="4020"/>
                  <a:pt x="4464" y="4340"/>
                  <a:pt x="4497" y="4672"/>
                </a:cubicBezTo>
                <a:lnTo>
                  <a:pt x="4497" y="4672"/>
                </a:lnTo>
                <a:cubicBezTo>
                  <a:pt x="4248" y="4472"/>
                  <a:pt x="3997" y="4269"/>
                  <a:pt x="3748" y="4061"/>
                </a:cubicBezTo>
                <a:cubicBezTo>
                  <a:pt x="3498" y="3853"/>
                  <a:pt x="3306" y="3649"/>
                  <a:pt x="3174" y="3449"/>
                </a:cubicBezTo>
                <a:cubicBezTo>
                  <a:pt x="2941" y="3232"/>
                  <a:pt x="2732" y="3020"/>
                  <a:pt x="2550" y="2811"/>
                </a:cubicBezTo>
                <a:cubicBezTo>
                  <a:pt x="2365" y="2604"/>
                  <a:pt x="2150" y="2425"/>
                  <a:pt x="1898" y="2274"/>
                </a:cubicBezTo>
                <a:cubicBezTo>
                  <a:pt x="1624" y="2124"/>
                  <a:pt x="1370" y="2050"/>
                  <a:pt x="1137" y="2050"/>
                </a:cubicBezTo>
                <a:cubicBezTo>
                  <a:pt x="1060" y="2050"/>
                  <a:pt x="985" y="2058"/>
                  <a:pt x="912" y="2074"/>
                </a:cubicBezTo>
                <a:cubicBezTo>
                  <a:pt x="620" y="2142"/>
                  <a:pt x="383" y="2317"/>
                  <a:pt x="201" y="2599"/>
                </a:cubicBezTo>
                <a:cubicBezTo>
                  <a:pt x="34" y="2882"/>
                  <a:pt x="1" y="3157"/>
                  <a:pt x="100" y="3423"/>
                </a:cubicBezTo>
                <a:cubicBezTo>
                  <a:pt x="201" y="3691"/>
                  <a:pt x="441" y="3924"/>
                  <a:pt x="825" y="4124"/>
                </a:cubicBezTo>
                <a:cubicBezTo>
                  <a:pt x="1058" y="4256"/>
                  <a:pt x="1316" y="4344"/>
                  <a:pt x="1599" y="4386"/>
                </a:cubicBezTo>
                <a:cubicBezTo>
                  <a:pt x="1882" y="4428"/>
                  <a:pt x="2190" y="4491"/>
                  <a:pt x="2524" y="4574"/>
                </a:cubicBezTo>
                <a:cubicBezTo>
                  <a:pt x="2757" y="4623"/>
                  <a:pt x="3020" y="4689"/>
                  <a:pt x="3310" y="4774"/>
                </a:cubicBezTo>
                <a:cubicBezTo>
                  <a:pt x="3602" y="4856"/>
                  <a:pt x="3898" y="4965"/>
                  <a:pt x="4198" y="5099"/>
                </a:cubicBezTo>
                <a:cubicBezTo>
                  <a:pt x="3898" y="5198"/>
                  <a:pt x="3611" y="5285"/>
                  <a:pt x="3336" y="5360"/>
                </a:cubicBezTo>
                <a:cubicBezTo>
                  <a:pt x="3061" y="5435"/>
                  <a:pt x="2807" y="5490"/>
                  <a:pt x="2574" y="5523"/>
                </a:cubicBezTo>
                <a:cubicBezTo>
                  <a:pt x="2240" y="5607"/>
                  <a:pt x="1933" y="5673"/>
                  <a:pt x="1649" y="5723"/>
                </a:cubicBezTo>
                <a:cubicBezTo>
                  <a:pt x="1366" y="5774"/>
                  <a:pt x="1107" y="5865"/>
                  <a:pt x="874" y="5998"/>
                </a:cubicBezTo>
                <a:cubicBezTo>
                  <a:pt x="507" y="6198"/>
                  <a:pt x="274" y="6435"/>
                  <a:pt x="175" y="6711"/>
                </a:cubicBezTo>
                <a:cubicBezTo>
                  <a:pt x="74" y="6984"/>
                  <a:pt x="100" y="7256"/>
                  <a:pt x="250" y="7523"/>
                </a:cubicBezTo>
                <a:cubicBezTo>
                  <a:pt x="481" y="7874"/>
                  <a:pt x="779" y="8050"/>
                  <a:pt x="1144" y="8050"/>
                </a:cubicBezTo>
                <a:cubicBezTo>
                  <a:pt x="1383" y="8050"/>
                  <a:pt x="1652" y="7974"/>
                  <a:pt x="1950" y="7822"/>
                </a:cubicBezTo>
                <a:cubicBezTo>
                  <a:pt x="2199" y="7671"/>
                  <a:pt x="2416" y="7493"/>
                  <a:pt x="2598" y="7285"/>
                </a:cubicBezTo>
                <a:cubicBezTo>
                  <a:pt x="2781" y="7078"/>
                  <a:pt x="2990" y="6864"/>
                  <a:pt x="3223" y="6647"/>
                </a:cubicBezTo>
                <a:cubicBezTo>
                  <a:pt x="3356" y="6464"/>
                  <a:pt x="3544" y="6273"/>
                  <a:pt x="3786" y="6073"/>
                </a:cubicBezTo>
                <a:cubicBezTo>
                  <a:pt x="4026" y="5873"/>
                  <a:pt x="4264" y="5682"/>
                  <a:pt x="4497" y="5499"/>
                </a:cubicBezTo>
                <a:lnTo>
                  <a:pt x="4497" y="5499"/>
                </a:lnTo>
                <a:cubicBezTo>
                  <a:pt x="4464" y="5832"/>
                  <a:pt x="4414" y="6148"/>
                  <a:pt x="4348" y="6447"/>
                </a:cubicBezTo>
                <a:cubicBezTo>
                  <a:pt x="4280" y="6748"/>
                  <a:pt x="4205" y="7014"/>
                  <a:pt x="4123" y="7247"/>
                </a:cubicBezTo>
                <a:cubicBezTo>
                  <a:pt x="4040" y="7565"/>
                  <a:pt x="3951" y="7850"/>
                  <a:pt x="3861" y="8109"/>
                </a:cubicBezTo>
                <a:cubicBezTo>
                  <a:pt x="3769" y="8368"/>
                  <a:pt x="3723" y="8638"/>
                  <a:pt x="3723" y="8921"/>
                </a:cubicBezTo>
                <a:cubicBezTo>
                  <a:pt x="3723" y="9305"/>
                  <a:pt x="3819" y="9608"/>
                  <a:pt x="4010" y="9834"/>
                </a:cubicBezTo>
                <a:cubicBezTo>
                  <a:pt x="4202" y="10058"/>
                  <a:pt x="4465" y="10171"/>
                  <a:pt x="4798" y="10171"/>
                </a:cubicBezTo>
                <a:cubicBezTo>
                  <a:pt x="5130" y="10171"/>
                  <a:pt x="5396" y="10058"/>
                  <a:pt x="5596" y="9834"/>
                </a:cubicBezTo>
                <a:cubicBezTo>
                  <a:pt x="5796" y="9608"/>
                  <a:pt x="5897" y="9305"/>
                  <a:pt x="5897" y="8921"/>
                </a:cubicBezTo>
                <a:cubicBezTo>
                  <a:pt x="5897" y="8638"/>
                  <a:pt x="5846" y="8368"/>
                  <a:pt x="5747" y="8109"/>
                </a:cubicBezTo>
                <a:cubicBezTo>
                  <a:pt x="5647" y="7850"/>
                  <a:pt x="5556" y="7563"/>
                  <a:pt x="5471" y="7247"/>
                </a:cubicBezTo>
                <a:cubicBezTo>
                  <a:pt x="5389" y="7031"/>
                  <a:pt x="5314" y="6772"/>
                  <a:pt x="5247" y="6473"/>
                </a:cubicBezTo>
                <a:cubicBezTo>
                  <a:pt x="5180" y="6172"/>
                  <a:pt x="5121" y="5856"/>
                  <a:pt x="5071" y="5523"/>
                </a:cubicBezTo>
                <a:lnTo>
                  <a:pt x="5071" y="5523"/>
                </a:lnTo>
                <a:cubicBezTo>
                  <a:pt x="5321" y="5739"/>
                  <a:pt x="5559" y="5956"/>
                  <a:pt x="5784" y="6172"/>
                </a:cubicBezTo>
                <a:cubicBezTo>
                  <a:pt x="6008" y="6390"/>
                  <a:pt x="6189" y="6589"/>
                  <a:pt x="6321" y="6772"/>
                </a:cubicBezTo>
                <a:cubicBezTo>
                  <a:pt x="6554" y="6972"/>
                  <a:pt x="6771" y="7177"/>
                  <a:pt x="6971" y="7384"/>
                </a:cubicBezTo>
                <a:cubicBezTo>
                  <a:pt x="7171" y="7593"/>
                  <a:pt x="7387" y="7772"/>
                  <a:pt x="7620" y="7923"/>
                </a:cubicBezTo>
                <a:cubicBezTo>
                  <a:pt x="7917" y="8074"/>
                  <a:pt x="8183" y="8150"/>
                  <a:pt x="8417" y="8150"/>
                </a:cubicBezTo>
                <a:cubicBezTo>
                  <a:pt x="8774" y="8150"/>
                  <a:pt x="9059" y="7974"/>
                  <a:pt x="9270" y="7622"/>
                </a:cubicBezTo>
                <a:cubicBezTo>
                  <a:pt x="9652" y="7023"/>
                  <a:pt x="9461" y="6515"/>
                  <a:pt x="8696" y="6097"/>
                </a:cubicBezTo>
                <a:cubicBezTo>
                  <a:pt x="8461" y="5965"/>
                  <a:pt x="8204" y="5865"/>
                  <a:pt x="7920" y="5798"/>
                </a:cubicBezTo>
                <a:cubicBezTo>
                  <a:pt x="7637" y="5732"/>
                  <a:pt x="7345" y="5656"/>
                  <a:pt x="7046" y="5574"/>
                </a:cubicBezTo>
                <a:cubicBezTo>
                  <a:pt x="6762" y="5539"/>
                  <a:pt x="6471" y="5486"/>
                  <a:pt x="6171" y="5411"/>
                </a:cubicBezTo>
                <a:cubicBezTo>
                  <a:pt x="5871" y="5336"/>
                  <a:pt x="5554" y="5232"/>
                  <a:pt x="5222" y="5099"/>
                </a:cubicBezTo>
                <a:cubicBezTo>
                  <a:pt x="5554" y="4965"/>
                  <a:pt x="5871" y="4849"/>
                  <a:pt x="6171" y="4748"/>
                </a:cubicBezTo>
                <a:cubicBezTo>
                  <a:pt x="6471" y="4649"/>
                  <a:pt x="6762" y="4583"/>
                  <a:pt x="7046" y="4548"/>
                </a:cubicBezTo>
                <a:cubicBezTo>
                  <a:pt x="7345" y="4465"/>
                  <a:pt x="7641" y="4395"/>
                  <a:pt x="7933" y="4336"/>
                </a:cubicBezTo>
                <a:cubicBezTo>
                  <a:pt x="8223" y="4277"/>
                  <a:pt x="8487" y="4183"/>
                  <a:pt x="8720" y="4049"/>
                </a:cubicBezTo>
                <a:cubicBezTo>
                  <a:pt x="9070" y="3865"/>
                  <a:pt x="9299" y="3637"/>
                  <a:pt x="9407" y="3362"/>
                </a:cubicBezTo>
                <a:cubicBezTo>
                  <a:pt x="9515" y="3086"/>
                  <a:pt x="9478" y="2808"/>
                  <a:pt x="9294" y="2526"/>
                </a:cubicBezTo>
                <a:cubicBezTo>
                  <a:pt x="9127" y="2241"/>
                  <a:pt x="8903" y="2071"/>
                  <a:pt x="8620" y="2013"/>
                </a:cubicBezTo>
                <a:cubicBezTo>
                  <a:pt x="8563" y="2001"/>
                  <a:pt x="8504" y="1995"/>
                  <a:pt x="8443" y="1995"/>
                </a:cubicBezTo>
                <a:cubicBezTo>
                  <a:pt x="8200" y="1995"/>
                  <a:pt x="7927" y="2088"/>
                  <a:pt x="7620" y="2274"/>
                </a:cubicBezTo>
                <a:cubicBezTo>
                  <a:pt x="7387" y="2425"/>
                  <a:pt x="7178" y="2596"/>
                  <a:pt x="6996" y="2787"/>
                </a:cubicBezTo>
                <a:cubicBezTo>
                  <a:pt x="6813" y="2978"/>
                  <a:pt x="6596" y="3175"/>
                  <a:pt x="6347" y="3374"/>
                </a:cubicBezTo>
                <a:cubicBezTo>
                  <a:pt x="6196" y="3574"/>
                  <a:pt x="6008" y="3783"/>
                  <a:pt x="5784" y="3999"/>
                </a:cubicBezTo>
                <a:cubicBezTo>
                  <a:pt x="5559" y="4216"/>
                  <a:pt x="5321" y="4423"/>
                  <a:pt x="5071" y="4623"/>
                </a:cubicBezTo>
                <a:cubicBezTo>
                  <a:pt x="5121" y="4291"/>
                  <a:pt x="5180" y="3974"/>
                  <a:pt x="5247" y="3674"/>
                </a:cubicBezTo>
                <a:cubicBezTo>
                  <a:pt x="5314" y="3374"/>
                  <a:pt x="5389" y="3124"/>
                  <a:pt x="5471" y="2924"/>
                </a:cubicBezTo>
                <a:cubicBezTo>
                  <a:pt x="5554" y="2608"/>
                  <a:pt x="5646" y="2321"/>
                  <a:pt x="5747" y="2062"/>
                </a:cubicBezTo>
                <a:cubicBezTo>
                  <a:pt x="5846" y="1804"/>
                  <a:pt x="5897" y="1533"/>
                  <a:pt x="5897" y="1250"/>
                </a:cubicBezTo>
                <a:cubicBezTo>
                  <a:pt x="5897" y="867"/>
                  <a:pt x="5796" y="563"/>
                  <a:pt x="5596" y="338"/>
                </a:cubicBezTo>
                <a:cubicBezTo>
                  <a:pt x="5396" y="113"/>
                  <a:pt x="5132" y="1"/>
                  <a:pt x="479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dk2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9"/>
          <p:cNvSpPr txBox="1">
            <a:spLocks noGrp="1"/>
          </p:cNvSpPr>
          <p:nvPr>
            <p:ph type="title"/>
          </p:nvPr>
        </p:nvSpPr>
        <p:spPr>
          <a:xfrm>
            <a:off x="849304" y="1395375"/>
            <a:ext cx="35418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9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subTitle" idx="1"/>
          </p:nvPr>
        </p:nvSpPr>
        <p:spPr>
          <a:xfrm>
            <a:off x="849350" y="2176375"/>
            <a:ext cx="3541800" cy="164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53" name="Google Shape;53;p9"/>
          <p:cNvCxnSpPr/>
          <p:nvPr/>
        </p:nvCxnSpPr>
        <p:spPr>
          <a:xfrm>
            <a:off x="715100" y="4776750"/>
            <a:ext cx="84396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4" name="Google Shape;54;p9"/>
          <p:cNvSpPr/>
          <p:nvPr/>
        </p:nvSpPr>
        <p:spPr>
          <a:xfrm>
            <a:off x="264250" y="4649613"/>
            <a:ext cx="241300" cy="254275"/>
          </a:xfrm>
          <a:custGeom>
            <a:avLst/>
            <a:gdLst/>
            <a:ahLst/>
            <a:cxnLst/>
            <a:rect l="l" t="t" r="r" b="b"/>
            <a:pathLst>
              <a:path w="9652" h="10171" extrusionOk="0">
                <a:moveTo>
                  <a:pt x="4798" y="1"/>
                </a:moveTo>
                <a:cubicBezTo>
                  <a:pt x="4464" y="1"/>
                  <a:pt x="4202" y="113"/>
                  <a:pt x="4010" y="338"/>
                </a:cubicBezTo>
                <a:cubicBezTo>
                  <a:pt x="3819" y="563"/>
                  <a:pt x="3723" y="867"/>
                  <a:pt x="3723" y="1250"/>
                </a:cubicBezTo>
                <a:cubicBezTo>
                  <a:pt x="3723" y="1533"/>
                  <a:pt x="3768" y="1804"/>
                  <a:pt x="3859" y="2062"/>
                </a:cubicBezTo>
                <a:cubicBezTo>
                  <a:pt x="3951" y="2321"/>
                  <a:pt x="4040" y="2608"/>
                  <a:pt x="4123" y="2924"/>
                </a:cubicBezTo>
                <a:cubicBezTo>
                  <a:pt x="4205" y="3141"/>
                  <a:pt x="4280" y="3404"/>
                  <a:pt x="4348" y="3712"/>
                </a:cubicBezTo>
                <a:cubicBezTo>
                  <a:pt x="4414" y="4020"/>
                  <a:pt x="4464" y="4340"/>
                  <a:pt x="4497" y="4672"/>
                </a:cubicBezTo>
                <a:lnTo>
                  <a:pt x="4497" y="4672"/>
                </a:lnTo>
                <a:cubicBezTo>
                  <a:pt x="4248" y="4472"/>
                  <a:pt x="3997" y="4269"/>
                  <a:pt x="3748" y="4061"/>
                </a:cubicBezTo>
                <a:cubicBezTo>
                  <a:pt x="3498" y="3853"/>
                  <a:pt x="3306" y="3649"/>
                  <a:pt x="3174" y="3449"/>
                </a:cubicBezTo>
                <a:cubicBezTo>
                  <a:pt x="2941" y="3232"/>
                  <a:pt x="2732" y="3020"/>
                  <a:pt x="2550" y="2811"/>
                </a:cubicBezTo>
                <a:cubicBezTo>
                  <a:pt x="2365" y="2604"/>
                  <a:pt x="2150" y="2425"/>
                  <a:pt x="1898" y="2274"/>
                </a:cubicBezTo>
                <a:cubicBezTo>
                  <a:pt x="1624" y="2124"/>
                  <a:pt x="1370" y="2050"/>
                  <a:pt x="1137" y="2050"/>
                </a:cubicBezTo>
                <a:cubicBezTo>
                  <a:pt x="1060" y="2050"/>
                  <a:pt x="985" y="2058"/>
                  <a:pt x="912" y="2074"/>
                </a:cubicBezTo>
                <a:cubicBezTo>
                  <a:pt x="620" y="2142"/>
                  <a:pt x="383" y="2317"/>
                  <a:pt x="201" y="2599"/>
                </a:cubicBezTo>
                <a:cubicBezTo>
                  <a:pt x="34" y="2882"/>
                  <a:pt x="1" y="3157"/>
                  <a:pt x="100" y="3423"/>
                </a:cubicBezTo>
                <a:cubicBezTo>
                  <a:pt x="201" y="3691"/>
                  <a:pt x="441" y="3924"/>
                  <a:pt x="825" y="4124"/>
                </a:cubicBezTo>
                <a:cubicBezTo>
                  <a:pt x="1058" y="4256"/>
                  <a:pt x="1316" y="4344"/>
                  <a:pt x="1599" y="4386"/>
                </a:cubicBezTo>
                <a:cubicBezTo>
                  <a:pt x="1882" y="4428"/>
                  <a:pt x="2190" y="4491"/>
                  <a:pt x="2524" y="4574"/>
                </a:cubicBezTo>
                <a:cubicBezTo>
                  <a:pt x="2757" y="4623"/>
                  <a:pt x="3020" y="4689"/>
                  <a:pt x="3310" y="4774"/>
                </a:cubicBezTo>
                <a:cubicBezTo>
                  <a:pt x="3602" y="4856"/>
                  <a:pt x="3898" y="4965"/>
                  <a:pt x="4198" y="5099"/>
                </a:cubicBezTo>
                <a:cubicBezTo>
                  <a:pt x="3898" y="5198"/>
                  <a:pt x="3611" y="5285"/>
                  <a:pt x="3336" y="5360"/>
                </a:cubicBezTo>
                <a:cubicBezTo>
                  <a:pt x="3061" y="5435"/>
                  <a:pt x="2807" y="5490"/>
                  <a:pt x="2574" y="5523"/>
                </a:cubicBezTo>
                <a:cubicBezTo>
                  <a:pt x="2240" y="5607"/>
                  <a:pt x="1933" y="5673"/>
                  <a:pt x="1649" y="5723"/>
                </a:cubicBezTo>
                <a:cubicBezTo>
                  <a:pt x="1366" y="5774"/>
                  <a:pt x="1107" y="5865"/>
                  <a:pt x="874" y="5998"/>
                </a:cubicBezTo>
                <a:cubicBezTo>
                  <a:pt x="507" y="6198"/>
                  <a:pt x="274" y="6435"/>
                  <a:pt x="175" y="6711"/>
                </a:cubicBezTo>
                <a:cubicBezTo>
                  <a:pt x="74" y="6984"/>
                  <a:pt x="100" y="7256"/>
                  <a:pt x="250" y="7523"/>
                </a:cubicBezTo>
                <a:cubicBezTo>
                  <a:pt x="481" y="7874"/>
                  <a:pt x="779" y="8050"/>
                  <a:pt x="1144" y="8050"/>
                </a:cubicBezTo>
                <a:cubicBezTo>
                  <a:pt x="1383" y="8050"/>
                  <a:pt x="1652" y="7974"/>
                  <a:pt x="1950" y="7822"/>
                </a:cubicBezTo>
                <a:cubicBezTo>
                  <a:pt x="2199" y="7671"/>
                  <a:pt x="2416" y="7493"/>
                  <a:pt x="2598" y="7285"/>
                </a:cubicBezTo>
                <a:cubicBezTo>
                  <a:pt x="2781" y="7078"/>
                  <a:pt x="2990" y="6864"/>
                  <a:pt x="3223" y="6647"/>
                </a:cubicBezTo>
                <a:cubicBezTo>
                  <a:pt x="3356" y="6464"/>
                  <a:pt x="3544" y="6273"/>
                  <a:pt x="3786" y="6073"/>
                </a:cubicBezTo>
                <a:cubicBezTo>
                  <a:pt x="4026" y="5873"/>
                  <a:pt x="4264" y="5682"/>
                  <a:pt x="4497" y="5499"/>
                </a:cubicBezTo>
                <a:lnTo>
                  <a:pt x="4497" y="5499"/>
                </a:lnTo>
                <a:cubicBezTo>
                  <a:pt x="4464" y="5832"/>
                  <a:pt x="4414" y="6148"/>
                  <a:pt x="4348" y="6447"/>
                </a:cubicBezTo>
                <a:cubicBezTo>
                  <a:pt x="4280" y="6748"/>
                  <a:pt x="4205" y="7014"/>
                  <a:pt x="4123" y="7247"/>
                </a:cubicBezTo>
                <a:cubicBezTo>
                  <a:pt x="4040" y="7565"/>
                  <a:pt x="3951" y="7850"/>
                  <a:pt x="3861" y="8109"/>
                </a:cubicBezTo>
                <a:cubicBezTo>
                  <a:pt x="3769" y="8368"/>
                  <a:pt x="3723" y="8638"/>
                  <a:pt x="3723" y="8921"/>
                </a:cubicBezTo>
                <a:cubicBezTo>
                  <a:pt x="3723" y="9305"/>
                  <a:pt x="3819" y="9608"/>
                  <a:pt x="4010" y="9834"/>
                </a:cubicBezTo>
                <a:cubicBezTo>
                  <a:pt x="4202" y="10058"/>
                  <a:pt x="4465" y="10171"/>
                  <a:pt x="4798" y="10171"/>
                </a:cubicBezTo>
                <a:cubicBezTo>
                  <a:pt x="5130" y="10171"/>
                  <a:pt x="5396" y="10058"/>
                  <a:pt x="5596" y="9834"/>
                </a:cubicBezTo>
                <a:cubicBezTo>
                  <a:pt x="5796" y="9608"/>
                  <a:pt x="5897" y="9305"/>
                  <a:pt x="5897" y="8921"/>
                </a:cubicBezTo>
                <a:cubicBezTo>
                  <a:pt x="5897" y="8638"/>
                  <a:pt x="5846" y="8368"/>
                  <a:pt x="5747" y="8109"/>
                </a:cubicBezTo>
                <a:cubicBezTo>
                  <a:pt x="5647" y="7850"/>
                  <a:pt x="5556" y="7563"/>
                  <a:pt x="5471" y="7247"/>
                </a:cubicBezTo>
                <a:cubicBezTo>
                  <a:pt x="5389" y="7031"/>
                  <a:pt x="5314" y="6772"/>
                  <a:pt x="5247" y="6473"/>
                </a:cubicBezTo>
                <a:cubicBezTo>
                  <a:pt x="5180" y="6172"/>
                  <a:pt x="5121" y="5856"/>
                  <a:pt x="5071" y="5523"/>
                </a:cubicBezTo>
                <a:lnTo>
                  <a:pt x="5071" y="5523"/>
                </a:lnTo>
                <a:cubicBezTo>
                  <a:pt x="5321" y="5739"/>
                  <a:pt x="5559" y="5956"/>
                  <a:pt x="5784" y="6172"/>
                </a:cubicBezTo>
                <a:cubicBezTo>
                  <a:pt x="6008" y="6390"/>
                  <a:pt x="6189" y="6589"/>
                  <a:pt x="6321" y="6772"/>
                </a:cubicBezTo>
                <a:cubicBezTo>
                  <a:pt x="6554" y="6972"/>
                  <a:pt x="6771" y="7177"/>
                  <a:pt x="6971" y="7384"/>
                </a:cubicBezTo>
                <a:cubicBezTo>
                  <a:pt x="7171" y="7593"/>
                  <a:pt x="7387" y="7772"/>
                  <a:pt x="7620" y="7923"/>
                </a:cubicBezTo>
                <a:cubicBezTo>
                  <a:pt x="7917" y="8074"/>
                  <a:pt x="8183" y="8150"/>
                  <a:pt x="8417" y="8150"/>
                </a:cubicBezTo>
                <a:cubicBezTo>
                  <a:pt x="8774" y="8150"/>
                  <a:pt x="9059" y="7974"/>
                  <a:pt x="9270" y="7622"/>
                </a:cubicBezTo>
                <a:cubicBezTo>
                  <a:pt x="9652" y="7023"/>
                  <a:pt x="9461" y="6515"/>
                  <a:pt x="8696" y="6097"/>
                </a:cubicBezTo>
                <a:cubicBezTo>
                  <a:pt x="8461" y="5965"/>
                  <a:pt x="8204" y="5865"/>
                  <a:pt x="7920" y="5798"/>
                </a:cubicBezTo>
                <a:cubicBezTo>
                  <a:pt x="7637" y="5732"/>
                  <a:pt x="7345" y="5656"/>
                  <a:pt x="7046" y="5574"/>
                </a:cubicBezTo>
                <a:cubicBezTo>
                  <a:pt x="6762" y="5539"/>
                  <a:pt x="6471" y="5486"/>
                  <a:pt x="6171" y="5411"/>
                </a:cubicBezTo>
                <a:cubicBezTo>
                  <a:pt x="5871" y="5336"/>
                  <a:pt x="5554" y="5232"/>
                  <a:pt x="5222" y="5099"/>
                </a:cubicBezTo>
                <a:cubicBezTo>
                  <a:pt x="5554" y="4965"/>
                  <a:pt x="5871" y="4849"/>
                  <a:pt x="6171" y="4748"/>
                </a:cubicBezTo>
                <a:cubicBezTo>
                  <a:pt x="6471" y="4649"/>
                  <a:pt x="6762" y="4583"/>
                  <a:pt x="7046" y="4548"/>
                </a:cubicBezTo>
                <a:cubicBezTo>
                  <a:pt x="7345" y="4465"/>
                  <a:pt x="7641" y="4395"/>
                  <a:pt x="7933" y="4336"/>
                </a:cubicBezTo>
                <a:cubicBezTo>
                  <a:pt x="8223" y="4277"/>
                  <a:pt x="8487" y="4183"/>
                  <a:pt x="8720" y="4049"/>
                </a:cubicBezTo>
                <a:cubicBezTo>
                  <a:pt x="9070" y="3865"/>
                  <a:pt x="9299" y="3637"/>
                  <a:pt x="9407" y="3362"/>
                </a:cubicBezTo>
                <a:cubicBezTo>
                  <a:pt x="9515" y="3086"/>
                  <a:pt x="9478" y="2808"/>
                  <a:pt x="9294" y="2526"/>
                </a:cubicBezTo>
                <a:cubicBezTo>
                  <a:pt x="9127" y="2241"/>
                  <a:pt x="8903" y="2071"/>
                  <a:pt x="8620" y="2013"/>
                </a:cubicBezTo>
                <a:cubicBezTo>
                  <a:pt x="8563" y="2001"/>
                  <a:pt x="8504" y="1995"/>
                  <a:pt x="8443" y="1995"/>
                </a:cubicBezTo>
                <a:cubicBezTo>
                  <a:pt x="8200" y="1995"/>
                  <a:pt x="7927" y="2088"/>
                  <a:pt x="7620" y="2274"/>
                </a:cubicBezTo>
                <a:cubicBezTo>
                  <a:pt x="7387" y="2425"/>
                  <a:pt x="7178" y="2596"/>
                  <a:pt x="6996" y="2787"/>
                </a:cubicBezTo>
                <a:cubicBezTo>
                  <a:pt x="6813" y="2978"/>
                  <a:pt x="6596" y="3175"/>
                  <a:pt x="6347" y="3374"/>
                </a:cubicBezTo>
                <a:cubicBezTo>
                  <a:pt x="6196" y="3574"/>
                  <a:pt x="6008" y="3783"/>
                  <a:pt x="5784" y="3999"/>
                </a:cubicBezTo>
                <a:cubicBezTo>
                  <a:pt x="5559" y="4216"/>
                  <a:pt x="5321" y="4423"/>
                  <a:pt x="5071" y="4623"/>
                </a:cubicBezTo>
                <a:cubicBezTo>
                  <a:pt x="5121" y="4291"/>
                  <a:pt x="5180" y="3974"/>
                  <a:pt x="5247" y="3674"/>
                </a:cubicBezTo>
                <a:cubicBezTo>
                  <a:pt x="5314" y="3374"/>
                  <a:pt x="5389" y="3124"/>
                  <a:pt x="5471" y="2924"/>
                </a:cubicBezTo>
                <a:cubicBezTo>
                  <a:pt x="5554" y="2608"/>
                  <a:pt x="5646" y="2321"/>
                  <a:pt x="5747" y="2062"/>
                </a:cubicBezTo>
                <a:cubicBezTo>
                  <a:pt x="5846" y="1804"/>
                  <a:pt x="5897" y="1533"/>
                  <a:pt x="5897" y="1250"/>
                </a:cubicBezTo>
                <a:cubicBezTo>
                  <a:pt x="5897" y="867"/>
                  <a:pt x="5796" y="563"/>
                  <a:pt x="5596" y="338"/>
                </a:cubicBezTo>
                <a:cubicBezTo>
                  <a:pt x="5396" y="113"/>
                  <a:pt x="5132" y="1"/>
                  <a:pt x="479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2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bg>
      <p:bgPr>
        <a:solidFill>
          <a:schemeClr val="lt1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cxnSp>
        <p:nvCxnSpPr>
          <p:cNvPr id="67" name="Google Shape;67;p13"/>
          <p:cNvCxnSpPr/>
          <p:nvPr/>
        </p:nvCxnSpPr>
        <p:spPr>
          <a:xfrm>
            <a:off x="715100" y="4776750"/>
            <a:ext cx="8439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8" name="Google Shape;68;p13"/>
          <p:cNvSpPr/>
          <p:nvPr/>
        </p:nvSpPr>
        <p:spPr>
          <a:xfrm>
            <a:off x="264250" y="4649613"/>
            <a:ext cx="241300" cy="254275"/>
          </a:xfrm>
          <a:custGeom>
            <a:avLst/>
            <a:gdLst/>
            <a:ahLst/>
            <a:cxnLst/>
            <a:rect l="l" t="t" r="r" b="b"/>
            <a:pathLst>
              <a:path w="9652" h="10171" extrusionOk="0">
                <a:moveTo>
                  <a:pt x="4798" y="1"/>
                </a:moveTo>
                <a:cubicBezTo>
                  <a:pt x="4464" y="1"/>
                  <a:pt x="4202" y="113"/>
                  <a:pt x="4010" y="338"/>
                </a:cubicBezTo>
                <a:cubicBezTo>
                  <a:pt x="3819" y="563"/>
                  <a:pt x="3723" y="867"/>
                  <a:pt x="3723" y="1250"/>
                </a:cubicBezTo>
                <a:cubicBezTo>
                  <a:pt x="3723" y="1533"/>
                  <a:pt x="3768" y="1804"/>
                  <a:pt x="3859" y="2062"/>
                </a:cubicBezTo>
                <a:cubicBezTo>
                  <a:pt x="3951" y="2321"/>
                  <a:pt x="4040" y="2608"/>
                  <a:pt x="4123" y="2924"/>
                </a:cubicBezTo>
                <a:cubicBezTo>
                  <a:pt x="4205" y="3141"/>
                  <a:pt x="4280" y="3404"/>
                  <a:pt x="4348" y="3712"/>
                </a:cubicBezTo>
                <a:cubicBezTo>
                  <a:pt x="4414" y="4020"/>
                  <a:pt x="4464" y="4340"/>
                  <a:pt x="4497" y="4672"/>
                </a:cubicBezTo>
                <a:lnTo>
                  <a:pt x="4497" y="4672"/>
                </a:lnTo>
                <a:cubicBezTo>
                  <a:pt x="4248" y="4472"/>
                  <a:pt x="3997" y="4269"/>
                  <a:pt x="3748" y="4061"/>
                </a:cubicBezTo>
                <a:cubicBezTo>
                  <a:pt x="3498" y="3853"/>
                  <a:pt x="3306" y="3649"/>
                  <a:pt x="3174" y="3449"/>
                </a:cubicBezTo>
                <a:cubicBezTo>
                  <a:pt x="2941" y="3232"/>
                  <a:pt x="2732" y="3020"/>
                  <a:pt x="2550" y="2811"/>
                </a:cubicBezTo>
                <a:cubicBezTo>
                  <a:pt x="2365" y="2604"/>
                  <a:pt x="2150" y="2425"/>
                  <a:pt x="1898" y="2274"/>
                </a:cubicBezTo>
                <a:cubicBezTo>
                  <a:pt x="1624" y="2124"/>
                  <a:pt x="1370" y="2050"/>
                  <a:pt x="1137" y="2050"/>
                </a:cubicBezTo>
                <a:cubicBezTo>
                  <a:pt x="1060" y="2050"/>
                  <a:pt x="985" y="2058"/>
                  <a:pt x="912" y="2074"/>
                </a:cubicBezTo>
                <a:cubicBezTo>
                  <a:pt x="620" y="2142"/>
                  <a:pt x="383" y="2317"/>
                  <a:pt x="201" y="2599"/>
                </a:cubicBezTo>
                <a:cubicBezTo>
                  <a:pt x="34" y="2882"/>
                  <a:pt x="1" y="3157"/>
                  <a:pt x="100" y="3423"/>
                </a:cubicBezTo>
                <a:cubicBezTo>
                  <a:pt x="201" y="3691"/>
                  <a:pt x="441" y="3924"/>
                  <a:pt x="825" y="4124"/>
                </a:cubicBezTo>
                <a:cubicBezTo>
                  <a:pt x="1058" y="4256"/>
                  <a:pt x="1316" y="4344"/>
                  <a:pt x="1599" y="4386"/>
                </a:cubicBezTo>
                <a:cubicBezTo>
                  <a:pt x="1882" y="4428"/>
                  <a:pt x="2190" y="4491"/>
                  <a:pt x="2524" y="4574"/>
                </a:cubicBezTo>
                <a:cubicBezTo>
                  <a:pt x="2757" y="4623"/>
                  <a:pt x="3020" y="4689"/>
                  <a:pt x="3310" y="4774"/>
                </a:cubicBezTo>
                <a:cubicBezTo>
                  <a:pt x="3602" y="4856"/>
                  <a:pt x="3898" y="4965"/>
                  <a:pt x="4198" y="5099"/>
                </a:cubicBezTo>
                <a:cubicBezTo>
                  <a:pt x="3898" y="5198"/>
                  <a:pt x="3611" y="5285"/>
                  <a:pt x="3336" y="5360"/>
                </a:cubicBezTo>
                <a:cubicBezTo>
                  <a:pt x="3061" y="5435"/>
                  <a:pt x="2807" y="5490"/>
                  <a:pt x="2574" y="5523"/>
                </a:cubicBezTo>
                <a:cubicBezTo>
                  <a:pt x="2240" y="5607"/>
                  <a:pt x="1933" y="5673"/>
                  <a:pt x="1649" y="5723"/>
                </a:cubicBezTo>
                <a:cubicBezTo>
                  <a:pt x="1366" y="5774"/>
                  <a:pt x="1107" y="5865"/>
                  <a:pt x="874" y="5998"/>
                </a:cubicBezTo>
                <a:cubicBezTo>
                  <a:pt x="507" y="6198"/>
                  <a:pt x="274" y="6435"/>
                  <a:pt x="175" y="6711"/>
                </a:cubicBezTo>
                <a:cubicBezTo>
                  <a:pt x="74" y="6984"/>
                  <a:pt x="100" y="7256"/>
                  <a:pt x="250" y="7523"/>
                </a:cubicBezTo>
                <a:cubicBezTo>
                  <a:pt x="481" y="7874"/>
                  <a:pt x="779" y="8050"/>
                  <a:pt x="1144" y="8050"/>
                </a:cubicBezTo>
                <a:cubicBezTo>
                  <a:pt x="1383" y="8050"/>
                  <a:pt x="1652" y="7974"/>
                  <a:pt x="1950" y="7822"/>
                </a:cubicBezTo>
                <a:cubicBezTo>
                  <a:pt x="2199" y="7671"/>
                  <a:pt x="2416" y="7493"/>
                  <a:pt x="2598" y="7285"/>
                </a:cubicBezTo>
                <a:cubicBezTo>
                  <a:pt x="2781" y="7078"/>
                  <a:pt x="2990" y="6864"/>
                  <a:pt x="3223" y="6647"/>
                </a:cubicBezTo>
                <a:cubicBezTo>
                  <a:pt x="3356" y="6464"/>
                  <a:pt x="3544" y="6273"/>
                  <a:pt x="3786" y="6073"/>
                </a:cubicBezTo>
                <a:cubicBezTo>
                  <a:pt x="4026" y="5873"/>
                  <a:pt x="4264" y="5682"/>
                  <a:pt x="4497" y="5499"/>
                </a:cubicBezTo>
                <a:lnTo>
                  <a:pt x="4497" y="5499"/>
                </a:lnTo>
                <a:cubicBezTo>
                  <a:pt x="4464" y="5832"/>
                  <a:pt x="4414" y="6148"/>
                  <a:pt x="4348" y="6447"/>
                </a:cubicBezTo>
                <a:cubicBezTo>
                  <a:pt x="4280" y="6748"/>
                  <a:pt x="4205" y="7014"/>
                  <a:pt x="4123" y="7247"/>
                </a:cubicBezTo>
                <a:cubicBezTo>
                  <a:pt x="4040" y="7565"/>
                  <a:pt x="3951" y="7850"/>
                  <a:pt x="3861" y="8109"/>
                </a:cubicBezTo>
                <a:cubicBezTo>
                  <a:pt x="3769" y="8368"/>
                  <a:pt x="3723" y="8638"/>
                  <a:pt x="3723" y="8921"/>
                </a:cubicBezTo>
                <a:cubicBezTo>
                  <a:pt x="3723" y="9305"/>
                  <a:pt x="3819" y="9608"/>
                  <a:pt x="4010" y="9834"/>
                </a:cubicBezTo>
                <a:cubicBezTo>
                  <a:pt x="4202" y="10058"/>
                  <a:pt x="4465" y="10171"/>
                  <a:pt x="4798" y="10171"/>
                </a:cubicBezTo>
                <a:cubicBezTo>
                  <a:pt x="5130" y="10171"/>
                  <a:pt x="5396" y="10058"/>
                  <a:pt x="5596" y="9834"/>
                </a:cubicBezTo>
                <a:cubicBezTo>
                  <a:pt x="5796" y="9608"/>
                  <a:pt x="5897" y="9305"/>
                  <a:pt x="5897" y="8921"/>
                </a:cubicBezTo>
                <a:cubicBezTo>
                  <a:pt x="5897" y="8638"/>
                  <a:pt x="5846" y="8368"/>
                  <a:pt x="5747" y="8109"/>
                </a:cubicBezTo>
                <a:cubicBezTo>
                  <a:pt x="5647" y="7850"/>
                  <a:pt x="5556" y="7563"/>
                  <a:pt x="5471" y="7247"/>
                </a:cubicBezTo>
                <a:cubicBezTo>
                  <a:pt x="5389" y="7031"/>
                  <a:pt x="5314" y="6772"/>
                  <a:pt x="5247" y="6473"/>
                </a:cubicBezTo>
                <a:cubicBezTo>
                  <a:pt x="5180" y="6172"/>
                  <a:pt x="5121" y="5856"/>
                  <a:pt x="5071" y="5523"/>
                </a:cubicBezTo>
                <a:lnTo>
                  <a:pt x="5071" y="5523"/>
                </a:lnTo>
                <a:cubicBezTo>
                  <a:pt x="5321" y="5739"/>
                  <a:pt x="5559" y="5956"/>
                  <a:pt x="5784" y="6172"/>
                </a:cubicBezTo>
                <a:cubicBezTo>
                  <a:pt x="6008" y="6390"/>
                  <a:pt x="6189" y="6589"/>
                  <a:pt x="6321" y="6772"/>
                </a:cubicBezTo>
                <a:cubicBezTo>
                  <a:pt x="6554" y="6972"/>
                  <a:pt x="6771" y="7177"/>
                  <a:pt x="6971" y="7384"/>
                </a:cubicBezTo>
                <a:cubicBezTo>
                  <a:pt x="7171" y="7593"/>
                  <a:pt x="7387" y="7772"/>
                  <a:pt x="7620" y="7923"/>
                </a:cubicBezTo>
                <a:cubicBezTo>
                  <a:pt x="7917" y="8074"/>
                  <a:pt x="8183" y="8150"/>
                  <a:pt x="8417" y="8150"/>
                </a:cubicBezTo>
                <a:cubicBezTo>
                  <a:pt x="8774" y="8150"/>
                  <a:pt x="9059" y="7974"/>
                  <a:pt x="9270" y="7622"/>
                </a:cubicBezTo>
                <a:cubicBezTo>
                  <a:pt x="9652" y="7023"/>
                  <a:pt x="9461" y="6515"/>
                  <a:pt x="8696" y="6097"/>
                </a:cubicBezTo>
                <a:cubicBezTo>
                  <a:pt x="8461" y="5965"/>
                  <a:pt x="8204" y="5865"/>
                  <a:pt x="7920" y="5798"/>
                </a:cubicBezTo>
                <a:cubicBezTo>
                  <a:pt x="7637" y="5732"/>
                  <a:pt x="7345" y="5656"/>
                  <a:pt x="7046" y="5574"/>
                </a:cubicBezTo>
                <a:cubicBezTo>
                  <a:pt x="6762" y="5539"/>
                  <a:pt x="6471" y="5486"/>
                  <a:pt x="6171" y="5411"/>
                </a:cubicBezTo>
                <a:cubicBezTo>
                  <a:pt x="5871" y="5336"/>
                  <a:pt x="5554" y="5232"/>
                  <a:pt x="5222" y="5099"/>
                </a:cubicBezTo>
                <a:cubicBezTo>
                  <a:pt x="5554" y="4965"/>
                  <a:pt x="5871" y="4849"/>
                  <a:pt x="6171" y="4748"/>
                </a:cubicBezTo>
                <a:cubicBezTo>
                  <a:pt x="6471" y="4649"/>
                  <a:pt x="6762" y="4583"/>
                  <a:pt x="7046" y="4548"/>
                </a:cubicBezTo>
                <a:cubicBezTo>
                  <a:pt x="7345" y="4465"/>
                  <a:pt x="7641" y="4395"/>
                  <a:pt x="7933" y="4336"/>
                </a:cubicBezTo>
                <a:cubicBezTo>
                  <a:pt x="8223" y="4277"/>
                  <a:pt x="8487" y="4183"/>
                  <a:pt x="8720" y="4049"/>
                </a:cubicBezTo>
                <a:cubicBezTo>
                  <a:pt x="9070" y="3865"/>
                  <a:pt x="9299" y="3637"/>
                  <a:pt x="9407" y="3362"/>
                </a:cubicBezTo>
                <a:cubicBezTo>
                  <a:pt x="9515" y="3086"/>
                  <a:pt x="9478" y="2808"/>
                  <a:pt x="9294" y="2526"/>
                </a:cubicBezTo>
                <a:cubicBezTo>
                  <a:pt x="9127" y="2241"/>
                  <a:pt x="8903" y="2071"/>
                  <a:pt x="8620" y="2013"/>
                </a:cubicBezTo>
                <a:cubicBezTo>
                  <a:pt x="8563" y="2001"/>
                  <a:pt x="8504" y="1995"/>
                  <a:pt x="8443" y="1995"/>
                </a:cubicBezTo>
                <a:cubicBezTo>
                  <a:pt x="8200" y="1995"/>
                  <a:pt x="7927" y="2088"/>
                  <a:pt x="7620" y="2274"/>
                </a:cubicBezTo>
                <a:cubicBezTo>
                  <a:pt x="7387" y="2425"/>
                  <a:pt x="7178" y="2596"/>
                  <a:pt x="6996" y="2787"/>
                </a:cubicBezTo>
                <a:cubicBezTo>
                  <a:pt x="6813" y="2978"/>
                  <a:pt x="6596" y="3175"/>
                  <a:pt x="6347" y="3374"/>
                </a:cubicBezTo>
                <a:cubicBezTo>
                  <a:pt x="6196" y="3574"/>
                  <a:pt x="6008" y="3783"/>
                  <a:pt x="5784" y="3999"/>
                </a:cubicBezTo>
                <a:cubicBezTo>
                  <a:pt x="5559" y="4216"/>
                  <a:pt x="5321" y="4423"/>
                  <a:pt x="5071" y="4623"/>
                </a:cubicBezTo>
                <a:cubicBezTo>
                  <a:pt x="5121" y="4291"/>
                  <a:pt x="5180" y="3974"/>
                  <a:pt x="5247" y="3674"/>
                </a:cubicBezTo>
                <a:cubicBezTo>
                  <a:pt x="5314" y="3374"/>
                  <a:pt x="5389" y="3124"/>
                  <a:pt x="5471" y="2924"/>
                </a:cubicBezTo>
                <a:cubicBezTo>
                  <a:pt x="5554" y="2608"/>
                  <a:pt x="5646" y="2321"/>
                  <a:pt x="5747" y="2062"/>
                </a:cubicBezTo>
                <a:cubicBezTo>
                  <a:pt x="5846" y="1804"/>
                  <a:pt x="5897" y="1533"/>
                  <a:pt x="5897" y="1250"/>
                </a:cubicBezTo>
                <a:cubicBezTo>
                  <a:pt x="5897" y="867"/>
                  <a:pt x="5796" y="563"/>
                  <a:pt x="5596" y="338"/>
                </a:cubicBezTo>
                <a:cubicBezTo>
                  <a:pt x="5396" y="113"/>
                  <a:pt x="5132" y="1"/>
                  <a:pt x="479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ONLY_1_1">
    <p:bg>
      <p:bgPr>
        <a:solidFill>
          <a:schemeClr val="lt1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>
            <a:spLocks noGrp="1"/>
          </p:cNvSpPr>
          <p:nvPr>
            <p:ph type="title"/>
          </p:nvPr>
        </p:nvSpPr>
        <p:spPr>
          <a:xfrm>
            <a:off x="1078225" y="3033663"/>
            <a:ext cx="7169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4"/>
          <p:cNvSpPr txBox="1">
            <a:spLocks noGrp="1"/>
          </p:cNvSpPr>
          <p:nvPr>
            <p:ph type="subTitle" idx="1"/>
          </p:nvPr>
        </p:nvSpPr>
        <p:spPr>
          <a:xfrm>
            <a:off x="1078225" y="1689538"/>
            <a:ext cx="7169700" cy="136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72" name="Google Shape;72;p14"/>
          <p:cNvCxnSpPr/>
          <p:nvPr/>
        </p:nvCxnSpPr>
        <p:spPr>
          <a:xfrm>
            <a:off x="715100" y="4776750"/>
            <a:ext cx="8439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3" name="Google Shape;73;p14"/>
          <p:cNvSpPr/>
          <p:nvPr/>
        </p:nvSpPr>
        <p:spPr>
          <a:xfrm>
            <a:off x="264250" y="4649613"/>
            <a:ext cx="241300" cy="254275"/>
          </a:xfrm>
          <a:custGeom>
            <a:avLst/>
            <a:gdLst/>
            <a:ahLst/>
            <a:cxnLst/>
            <a:rect l="l" t="t" r="r" b="b"/>
            <a:pathLst>
              <a:path w="9652" h="10171" extrusionOk="0">
                <a:moveTo>
                  <a:pt x="4798" y="1"/>
                </a:moveTo>
                <a:cubicBezTo>
                  <a:pt x="4464" y="1"/>
                  <a:pt x="4202" y="113"/>
                  <a:pt x="4010" y="338"/>
                </a:cubicBezTo>
                <a:cubicBezTo>
                  <a:pt x="3819" y="563"/>
                  <a:pt x="3723" y="867"/>
                  <a:pt x="3723" y="1250"/>
                </a:cubicBezTo>
                <a:cubicBezTo>
                  <a:pt x="3723" y="1533"/>
                  <a:pt x="3768" y="1804"/>
                  <a:pt x="3859" y="2062"/>
                </a:cubicBezTo>
                <a:cubicBezTo>
                  <a:pt x="3951" y="2321"/>
                  <a:pt x="4040" y="2608"/>
                  <a:pt x="4123" y="2924"/>
                </a:cubicBezTo>
                <a:cubicBezTo>
                  <a:pt x="4205" y="3141"/>
                  <a:pt x="4280" y="3404"/>
                  <a:pt x="4348" y="3712"/>
                </a:cubicBezTo>
                <a:cubicBezTo>
                  <a:pt x="4414" y="4020"/>
                  <a:pt x="4464" y="4340"/>
                  <a:pt x="4497" y="4672"/>
                </a:cubicBezTo>
                <a:lnTo>
                  <a:pt x="4497" y="4672"/>
                </a:lnTo>
                <a:cubicBezTo>
                  <a:pt x="4248" y="4472"/>
                  <a:pt x="3997" y="4269"/>
                  <a:pt x="3748" y="4061"/>
                </a:cubicBezTo>
                <a:cubicBezTo>
                  <a:pt x="3498" y="3853"/>
                  <a:pt x="3306" y="3649"/>
                  <a:pt x="3174" y="3449"/>
                </a:cubicBezTo>
                <a:cubicBezTo>
                  <a:pt x="2941" y="3232"/>
                  <a:pt x="2732" y="3020"/>
                  <a:pt x="2550" y="2811"/>
                </a:cubicBezTo>
                <a:cubicBezTo>
                  <a:pt x="2365" y="2604"/>
                  <a:pt x="2150" y="2425"/>
                  <a:pt x="1898" y="2274"/>
                </a:cubicBezTo>
                <a:cubicBezTo>
                  <a:pt x="1624" y="2124"/>
                  <a:pt x="1370" y="2050"/>
                  <a:pt x="1137" y="2050"/>
                </a:cubicBezTo>
                <a:cubicBezTo>
                  <a:pt x="1060" y="2050"/>
                  <a:pt x="985" y="2058"/>
                  <a:pt x="912" y="2074"/>
                </a:cubicBezTo>
                <a:cubicBezTo>
                  <a:pt x="620" y="2142"/>
                  <a:pt x="383" y="2317"/>
                  <a:pt x="201" y="2599"/>
                </a:cubicBezTo>
                <a:cubicBezTo>
                  <a:pt x="34" y="2882"/>
                  <a:pt x="1" y="3157"/>
                  <a:pt x="100" y="3423"/>
                </a:cubicBezTo>
                <a:cubicBezTo>
                  <a:pt x="201" y="3691"/>
                  <a:pt x="441" y="3924"/>
                  <a:pt x="825" y="4124"/>
                </a:cubicBezTo>
                <a:cubicBezTo>
                  <a:pt x="1058" y="4256"/>
                  <a:pt x="1316" y="4344"/>
                  <a:pt x="1599" y="4386"/>
                </a:cubicBezTo>
                <a:cubicBezTo>
                  <a:pt x="1882" y="4428"/>
                  <a:pt x="2190" y="4491"/>
                  <a:pt x="2524" y="4574"/>
                </a:cubicBezTo>
                <a:cubicBezTo>
                  <a:pt x="2757" y="4623"/>
                  <a:pt x="3020" y="4689"/>
                  <a:pt x="3310" y="4774"/>
                </a:cubicBezTo>
                <a:cubicBezTo>
                  <a:pt x="3602" y="4856"/>
                  <a:pt x="3898" y="4965"/>
                  <a:pt x="4198" y="5099"/>
                </a:cubicBezTo>
                <a:cubicBezTo>
                  <a:pt x="3898" y="5198"/>
                  <a:pt x="3611" y="5285"/>
                  <a:pt x="3336" y="5360"/>
                </a:cubicBezTo>
                <a:cubicBezTo>
                  <a:pt x="3061" y="5435"/>
                  <a:pt x="2807" y="5490"/>
                  <a:pt x="2574" y="5523"/>
                </a:cubicBezTo>
                <a:cubicBezTo>
                  <a:pt x="2240" y="5607"/>
                  <a:pt x="1933" y="5673"/>
                  <a:pt x="1649" y="5723"/>
                </a:cubicBezTo>
                <a:cubicBezTo>
                  <a:pt x="1366" y="5774"/>
                  <a:pt x="1107" y="5865"/>
                  <a:pt x="874" y="5998"/>
                </a:cubicBezTo>
                <a:cubicBezTo>
                  <a:pt x="507" y="6198"/>
                  <a:pt x="274" y="6435"/>
                  <a:pt x="175" y="6711"/>
                </a:cubicBezTo>
                <a:cubicBezTo>
                  <a:pt x="74" y="6984"/>
                  <a:pt x="100" y="7256"/>
                  <a:pt x="250" y="7523"/>
                </a:cubicBezTo>
                <a:cubicBezTo>
                  <a:pt x="481" y="7874"/>
                  <a:pt x="779" y="8050"/>
                  <a:pt x="1144" y="8050"/>
                </a:cubicBezTo>
                <a:cubicBezTo>
                  <a:pt x="1383" y="8050"/>
                  <a:pt x="1652" y="7974"/>
                  <a:pt x="1950" y="7822"/>
                </a:cubicBezTo>
                <a:cubicBezTo>
                  <a:pt x="2199" y="7671"/>
                  <a:pt x="2416" y="7493"/>
                  <a:pt x="2598" y="7285"/>
                </a:cubicBezTo>
                <a:cubicBezTo>
                  <a:pt x="2781" y="7078"/>
                  <a:pt x="2990" y="6864"/>
                  <a:pt x="3223" y="6647"/>
                </a:cubicBezTo>
                <a:cubicBezTo>
                  <a:pt x="3356" y="6464"/>
                  <a:pt x="3544" y="6273"/>
                  <a:pt x="3786" y="6073"/>
                </a:cubicBezTo>
                <a:cubicBezTo>
                  <a:pt x="4026" y="5873"/>
                  <a:pt x="4264" y="5682"/>
                  <a:pt x="4497" y="5499"/>
                </a:cubicBezTo>
                <a:lnTo>
                  <a:pt x="4497" y="5499"/>
                </a:lnTo>
                <a:cubicBezTo>
                  <a:pt x="4464" y="5832"/>
                  <a:pt x="4414" y="6148"/>
                  <a:pt x="4348" y="6447"/>
                </a:cubicBezTo>
                <a:cubicBezTo>
                  <a:pt x="4280" y="6748"/>
                  <a:pt x="4205" y="7014"/>
                  <a:pt x="4123" y="7247"/>
                </a:cubicBezTo>
                <a:cubicBezTo>
                  <a:pt x="4040" y="7565"/>
                  <a:pt x="3951" y="7850"/>
                  <a:pt x="3861" y="8109"/>
                </a:cubicBezTo>
                <a:cubicBezTo>
                  <a:pt x="3769" y="8368"/>
                  <a:pt x="3723" y="8638"/>
                  <a:pt x="3723" y="8921"/>
                </a:cubicBezTo>
                <a:cubicBezTo>
                  <a:pt x="3723" y="9305"/>
                  <a:pt x="3819" y="9608"/>
                  <a:pt x="4010" y="9834"/>
                </a:cubicBezTo>
                <a:cubicBezTo>
                  <a:pt x="4202" y="10058"/>
                  <a:pt x="4465" y="10171"/>
                  <a:pt x="4798" y="10171"/>
                </a:cubicBezTo>
                <a:cubicBezTo>
                  <a:pt x="5130" y="10171"/>
                  <a:pt x="5396" y="10058"/>
                  <a:pt x="5596" y="9834"/>
                </a:cubicBezTo>
                <a:cubicBezTo>
                  <a:pt x="5796" y="9608"/>
                  <a:pt x="5897" y="9305"/>
                  <a:pt x="5897" y="8921"/>
                </a:cubicBezTo>
                <a:cubicBezTo>
                  <a:pt x="5897" y="8638"/>
                  <a:pt x="5846" y="8368"/>
                  <a:pt x="5747" y="8109"/>
                </a:cubicBezTo>
                <a:cubicBezTo>
                  <a:pt x="5647" y="7850"/>
                  <a:pt x="5556" y="7563"/>
                  <a:pt x="5471" y="7247"/>
                </a:cubicBezTo>
                <a:cubicBezTo>
                  <a:pt x="5389" y="7031"/>
                  <a:pt x="5314" y="6772"/>
                  <a:pt x="5247" y="6473"/>
                </a:cubicBezTo>
                <a:cubicBezTo>
                  <a:pt x="5180" y="6172"/>
                  <a:pt x="5121" y="5856"/>
                  <a:pt x="5071" y="5523"/>
                </a:cubicBezTo>
                <a:lnTo>
                  <a:pt x="5071" y="5523"/>
                </a:lnTo>
                <a:cubicBezTo>
                  <a:pt x="5321" y="5739"/>
                  <a:pt x="5559" y="5956"/>
                  <a:pt x="5784" y="6172"/>
                </a:cubicBezTo>
                <a:cubicBezTo>
                  <a:pt x="6008" y="6390"/>
                  <a:pt x="6189" y="6589"/>
                  <a:pt x="6321" y="6772"/>
                </a:cubicBezTo>
                <a:cubicBezTo>
                  <a:pt x="6554" y="6972"/>
                  <a:pt x="6771" y="7177"/>
                  <a:pt x="6971" y="7384"/>
                </a:cubicBezTo>
                <a:cubicBezTo>
                  <a:pt x="7171" y="7593"/>
                  <a:pt x="7387" y="7772"/>
                  <a:pt x="7620" y="7923"/>
                </a:cubicBezTo>
                <a:cubicBezTo>
                  <a:pt x="7917" y="8074"/>
                  <a:pt x="8183" y="8150"/>
                  <a:pt x="8417" y="8150"/>
                </a:cubicBezTo>
                <a:cubicBezTo>
                  <a:pt x="8774" y="8150"/>
                  <a:pt x="9059" y="7974"/>
                  <a:pt x="9270" y="7622"/>
                </a:cubicBezTo>
                <a:cubicBezTo>
                  <a:pt x="9652" y="7023"/>
                  <a:pt x="9461" y="6515"/>
                  <a:pt x="8696" y="6097"/>
                </a:cubicBezTo>
                <a:cubicBezTo>
                  <a:pt x="8461" y="5965"/>
                  <a:pt x="8204" y="5865"/>
                  <a:pt x="7920" y="5798"/>
                </a:cubicBezTo>
                <a:cubicBezTo>
                  <a:pt x="7637" y="5732"/>
                  <a:pt x="7345" y="5656"/>
                  <a:pt x="7046" y="5574"/>
                </a:cubicBezTo>
                <a:cubicBezTo>
                  <a:pt x="6762" y="5539"/>
                  <a:pt x="6471" y="5486"/>
                  <a:pt x="6171" y="5411"/>
                </a:cubicBezTo>
                <a:cubicBezTo>
                  <a:pt x="5871" y="5336"/>
                  <a:pt x="5554" y="5232"/>
                  <a:pt x="5222" y="5099"/>
                </a:cubicBezTo>
                <a:cubicBezTo>
                  <a:pt x="5554" y="4965"/>
                  <a:pt x="5871" y="4849"/>
                  <a:pt x="6171" y="4748"/>
                </a:cubicBezTo>
                <a:cubicBezTo>
                  <a:pt x="6471" y="4649"/>
                  <a:pt x="6762" y="4583"/>
                  <a:pt x="7046" y="4548"/>
                </a:cubicBezTo>
                <a:cubicBezTo>
                  <a:pt x="7345" y="4465"/>
                  <a:pt x="7641" y="4395"/>
                  <a:pt x="7933" y="4336"/>
                </a:cubicBezTo>
                <a:cubicBezTo>
                  <a:pt x="8223" y="4277"/>
                  <a:pt x="8487" y="4183"/>
                  <a:pt x="8720" y="4049"/>
                </a:cubicBezTo>
                <a:cubicBezTo>
                  <a:pt x="9070" y="3865"/>
                  <a:pt x="9299" y="3637"/>
                  <a:pt x="9407" y="3362"/>
                </a:cubicBezTo>
                <a:cubicBezTo>
                  <a:pt x="9515" y="3086"/>
                  <a:pt x="9478" y="2808"/>
                  <a:pt x="9294" y="2526"/>
                </a:cubicBezTo>
                <a:cubicBezTo>
                  <a:pt x="9127" y="2241"/>
                  <a:pt x="8903" y="2071"/>
                  <a:pt x="8620" y="2013"/>
                </a:cubicBezTo>
                <a:cubicBezTo>
                  <a:pt x="8563" y="2001"/>
                  <a:pt x="8504" y="1995"/>
                  <a:pt x="8443" y="1995"/>
                </a:cubicBezTo>
                <a:cubicBezTo>
                  <a:pt x="8200" y="1995"/>
                  <a:pt x="7927" y="2088"/>
                  <a:pt x="7620" y="2274"/>
                </a:cubicBezTo>
                <a:cubicBezTo>
                  <a:pt x="7387" y="2425"/>
                  <a:pt x="7178" y="2596"/>
                  <a:pt x="6996" y="2787"/>
                </a:cubicBezTo>
                <a:cubicBezTo>
                  <a:pt x="6813" y="2978"/>
                  <a:pt x="6596" y="3175"/>
                  <a:pt x="6347" y="3374"/>
                </a:cubicBezTo>
                <a:cubicBezTo>
                  <a:pt x="6196" y="3574"/>
                  <a:pt x="6008" y="3783"/>
                  <a:pt x="5784" y="3999"/>
                </a:cubicBezTo>
                <a:cubicBezTo>
                  <a:pt x="5559" y="4216"/>
                  <a:pt x="5321" y="4423"/>
                  <a:pt x="5071" y="4623"/>
                </a:cubicBezTo>
                <a:cubicBezTo>
                  <a:pt x="5121" y="4291"/>
                  <a:pt x="5180" y="3974"/>
                  <a:pt x="5247" y="3674"/>
                </a:cubicBezTo>
                <a:cubicBezTo>
                  <a:pt x="5314" y="3374"/>
                  <a:pt x="5389" y="3124"/>
                  <a:pt x="5471" y="2924"/>
                </a:cubicBezTo>
                <a:cubicBezTo>
                  <a:pt x="5554" y="2608"/>
                  <a:pt x="5646" y="2321"/>
                  <a:pt x="5747" y="2062"/>
                </a:cubicBezTo>
                <a:cubicBezTo>
                  <a:pt x="5846" y="1804"/>
                  <a:pt x="5897" y="1533"/>
                  <a:pt x="5897" y="1250"/>
                </a:cubicBezTo>
                <a:cubicBezTo>
                  <a:pt x="5897" y="867"/>
                  <a:pt x="5796" y="563"/>
                  <a:pt x="5596" y="338"/>
                </a:cubicBezTo>
                <a:cubicBezTo>
                  <a:pt x="5396" y="113"/>
                  <a:pt x="5132" y="1"/>
                  <a:pt x="479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4" name="Google Shape;74;p14"/>
          <p:cNvGrpSpPr/>
          <p:nvPr/>
        </p:nvGrpSpPr>
        <p:grpSpPr>
          <a:xfrm>
            <a:off x="11" y="-12"/>
            <a:ext cx="9144001" cy="2490424"/>
            <a:chOff x="11" y="-12"/>
            <a:chExt cx="9144001" cy="2490424"/>
          </a:xfrm>
        </p:grpSpPr>
        <p:grpSp>
          <p:nvGrpSpPr>
            <p:cNvPr id="75" name="Google Shape;75;p14"/>
            <p:cNvGrpSpPr/>
            <p:nvPr/>
          </p:nvGrpSpPr>
          <p:grpSpPr>
            <a:xfrm>
              <a:off x="11" y="-12"/>
              <a:ext cx="1374909" cy="2490424"/>
              <a:chOff x="2974625" y="880325"/>
              <a:chExt cx="958325" cy="1735850"/>
            </a:xfrm>
          </p:grpSpPr>
          <p:sp>
            <p:nvSpPr>
              <p:cNvPr id="76" name="Google Shape;76;p14"/>
              <p:cNvSpPr/>
              <p:nvPr/>
            </p:nvSpPr>
            <p:spPr>
              <a:xfrm>
                <a:off x="3781150" y="880325"/>
                <a:ext cx="57100" cy="314250"/>
              </a:xfrm>
              <a:custGeom>
                <a:avLst/>
                <a:gdLst/>
                <a:ahLst/>
                <a:cxnLst/>
                <a:rect l="l" t="t" r="r" b="b"/>
                <a:pathLst>
                  <a:path w="2284" h="12570" extrusionOk="0">
                    <a:moveTo>
                      <a:pt x="1783" y="1"/>
                    </a:moveTo>
                    <a:cubicBezTo>
                      <a:pt x="1560" y="577"/>
                      <a:pt x="1331" y="1148"/>
                      <a:pt x="1071" y="1706"/>
                    </a:cubicBezTo>
                    <a:cubicBezTo>
                      <a:pt x="88" y="3822"/>
                      <a:pt x="1" y="5977"/>
                      <a:pt x="580" y="8195"/>
                    </a:cubicBezTo>
                    <a:cubicBezTo>
                      <a:pt x="655" y="8484"/>
                      <a:pt x="709" y="8781"/>
                      <a:pt x="826" y="9052"/>
                    </a:cubicBezTo>
                    <a:cubicBezTo>
                      <a:pt x="1295" y="10129"/>
                      <a:pt x="1780" y="11199"/>
                      <a:pt x="1999" y="12569"/>
                    </a:cubicBezTo>
                    <a:cubicBezTo>
                      <a:pt x="2109" y="12246"/>
                      <a:pt x="2214" y="12097"/>
                      <a:pt x="2196" y="11965"/>
                    </a:cubicBezTo>
                    <a:cubicBezTo>
                      <a:pt x="2139" y="11538"/>
                      <a:pt x="2035" y="11117"/>
                      <a:pt x="1953" y="10693"/>
                    </a:cubicBezTo>
                    <a:cubicBezTo>
                      <a:pt x="1747" y="9656"/>
                      <a:pt x="1097" y="8757"/>
                      <a:pt x="1031" y="7677"/>
                    </a:cubicBezTo>
                    <a:cubicBezTo>
                      <a:pt x="1013" y="7381"/>
                      <a:pt x="975" y="7085"/>
                      <a:pt x="924" y="6792"/>
                    </a:cubicBezTo>
                    <a:cubicBezTo>
                      <a:pt x="655" y="5255"/>
                      <a:pt x="912" y="3768"/>
                      <a:pt x="1411" y="2326"/>
                    </a:cubicBezTo>
                    <a:cubicBezTo>
                      <a:pt x="1682" y="1544"/>
                      <a:pt x="1980" y="771"/>
                      <a:pt x="228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77;p14"/>
              <p:cNvSpPr/>
              <p:nvPr/>
            </p:nvSpPr>
            <p:spPr>
              <a:xfrm>
                <a:off x="2974625" y="880325"/>
                <a:ext cx="812950" cy="1735850"/>
              </a:xfrm>
              <a:custGeom>
                <a:avLst/>
                <a:gdLst/>
                <a:ahLst/>
                <a:cxnLst/>
                <a:rect l="l" t="t" r="r" b="b"/>
                <a:pathLst>
                  <a:path w="32518" h="69434" extrusionOk="0">
                    <a:moveTo>
                      <a:pt x="26105" y="9372"/>
                    </a:moveTo>
                    <a:lnTo>
                      <a:pt x="26105" y="9372"/>
                    </a:lnTo>
                    <a:cubicBezTo>
                      <a:pt x="26496" y="9521"/>
                      <a:pt x="26549" y="9802"/>
                      <a:pt x="26634" y="10017"/>
                    </a:cubicBezTo>
                    <a:cubicBezTo>
                      <a:pt x="27227" y="11499"/>
                      <a:pt x="27845" y="12972"/>
                      <a:pt x="27964" y="14592"/>
                    </a:cubicBezTo>
                    <a:cubicBezTo>
                      <a:pt x="28022" y="15401"/>
                      <a:pt x="28164" y="16210"/>
                      <a:pt x="28144" y="17016"/>
                    </a:cubicBezTo>
                    <a:cubicBezTo>
                      <a:pt x="28099" y="18828"/>
                      <a:pt x="27618" y="20539"/>
                      <a:pt x="26740" y="22129"/>
                    </a:cubicBezTo>
                    <a:cubicBezTo>
                      <a:pt x="26573" y="22431"/>
                      <a:pt x="26329" y="22690"/>
                      <a:pt x="26051" y="23061"/>
                    </a:cubicBezTo>
                    <a:cubicBezTo>
                      <a:pt x="25528" y="21684"/>
                      <a:pt x="25027" y="20463"/>
                      <a:pt x="24607" y="19215"/>
                    </a:cubicBezTo>
                    <a:cubicBezTo>
                      <a:pt x="24439" y="18711"/>
                      <a:pt x="24430" y="18147"/>
                      <a:pt x="24385" y="17608"/>
                    </a:cubicBezTo>
                    <a:cubicBezTo>
                      <a:pt x="24222" y="15637"/>
                      <a:pt x="24479" y="13714"/>
                      <a:pt x="25092" y="11835"/>
                    </a:cubicBezTo>
                    <a:cubicBezTo>
                      <a:pt x="25249" y="11351"/>
                      <a:pt x="25394" y="10862"/>
                      <a:pt x="25580" y="10256"/>
                    </a:cubicBezTo>
                    <a:cubicBezTo>
                      <a:pt x="25699" y="10484"/>
                      <a:pt x="25792" y="10601"/>
                      <a:pt x="25825" y="10732"/>
                    </a:cubicBezTo>
                    <a:lnTo>
                      <a:pt x="25825" y="10733"/>
                    </a:lnTo>
                    <a:cubicBezTo>
                      <a:pt x="26134" y="11975"/>
                      <a:pt x="26204" y="13246"/>
                      <a:pt x="26286" y="14517"/>
                    </a:cubicBezTo>
                    <a:cubicBezTo>
                      <a:pt x="26328" y="15190"/>
                      <a:pt x="26365" y="15866"/>
                      <a:pt x="26430" y="16539"/>
                    </a:cubicBezTo>
                    <a:cubicBezTo>
                      <a:pt x="26833" y="14165"/>
                      <a:pt x="26675" y="11807"/>
                      <a:pt x="26105" y="9372"/>
                    </a:cubicBezTo>
                    <a:close/>
                    <a:moveTo>
                      <a:pt x="11986" y="39487"/>
                    </a:moveTo>
                    <a:lnTo>
                      <a:pt x="11986" y="39487"/>
                    </a:lnTo>
                    <a:cubicBezTo>
                      <a:pt x="12305" y="40116"/>
                      <a:pt x="12515" y="40574"/>
                      <a:pt x="12763" y="41012"/>
                    </a:cubicBezTo>
                    <a:lnTo>
                      <a:pt x="12762" y="41012"/>
                    </a:lnTo>
                    <a:cubicBezTo>
                      <a:pt x="13451" y="42233"/>
                      <a:pt x="14136" y="43457"/>
                      <a:pt x="14854" y="44660"/>
                    </a:cubicBezTo>
                    <a:cubicBezTo>
                      <a:pt x="15756" y="46176"/>
                      <a:pt x="16559" y="47746"/>
                      <a:pt x="17139" y="49405"/>
                    </a:cubicBezTo>
                    <a:cubicBezTo>
                      <a:pt x="17541" y="50546"/>
                      <a:pt x="17792" y="51755"/>
                      <a:pt x="17986" y="52955"/>
                    </a:cubicBezTo>
                    <a:cubicBezTo>
                      <a:pt x="18395" y="55484"/>
                      <a:pt x="18358" y="58021"/>
                      <a:pt x="17941" y="60555"/>
                    </a:cubicBezTo>
                    <a:cubicBezTo>
                      <a:pt x="17806" y="61381"/>
                      <a:pt x="17761" y="62220"/>
                      <a:pt x="17670" y="63051"/>
                    </a:cubicBezTo>
                    <a:cubicBezTo>
                      <a:pt x="17565" y="64020"/>
                      <a:pt x="17422" y="64984"/>
                      <a:pt x="17358" y="65954"/>
                    </a:cubicBezTo>
                    <a:cubicBezTo>
                      <a:pt x="17309" y="66656"/>
                      <a:pt x="17361" y="67364"/>
                      <a:pt x="17367" y="68070"/>
                    </a:cubicBezTo>
                    <a:cubicBezTo>
                      <a:pt x="17370" y="68309"/>
                      <a:pt x="17368" y="68549"/>
                      <a:pt x="17368" y="68808"/>
                    </a:cubicBezTo>
                    <a:cubicBezTo>
                      <a:pt x="16579" y="68733"/>
                      <a:pt x="16054" y="68224"/>
                      <a:pt x="15521" y="67793"/>
                    </a:cubicBezTo>
                    <a:cubicBezTo>
                      <a:pt x="14216" y="66733"/>
                      <a:pt x="13102" y="65478"/>
                      <a:pt x="12100" y="64133"/>
                    </a:cubicBezTo>
                    <a:cubicBezTo>
                      <a:pt x="11200" y="62924"/>
                      <a:pt x="10637" y="61554"/>
                      <a:pt x="10218" y="60108"/>
                    </a:cubicBezTo>
                    <a:cubicBezTo>
                      <a:pt x="9508" y="57662"/>
                      <a:pt x="9326" y="55161"/>
                      <a:pt x="9395" y="52638"/>
                    </a:cubicBezTo>
                    <a:cubicBezTo>
                      <a:pt x="9442" y="50988"/>
                      <a:pt x="9538" y="49335"/>
                      <a:pt x="9721" y="47696"/>
                    </a:cubicBezTo>
                    <a:cubicBezTo>
                      <a:pt x="9881" y="46275"/>
                      <a:pt x="10178" y="44869"/>
                      <a:pt x="10448" y="43465"/>
                    </a:cubicBezTo>
                    <a:cubicBezTo>
                      <a:pt x="10690" y="42192"/>
                      <a:pt x="10975" y="40931"/>
                      <a:pt x="11243" y="39660"/>
                    </a:cubicBezTo>
                    <a:cubicBezTo>
                      <a:pt x="11550" y="39758"/>
                      <a:pt x="11425" y="40043"/>
                      <a:pt x="11421" y="40239"/>
                    </a:cubicBezTo>
                    <a:cubicBezTo>
                      <a:pt x="11369" y="42247"/>
                      <a:pt x="11482" y="44247"/>
                      <a:pt x="11651" y="46244"/>
                    </a:cubicBezTo>
                    <a:cubicBezTo>
                      <a:pt x="11733" y="47241"/>
                      <a:pt x="11884" y="48230"/>
                      <a:pt x="12021" y="49220"/>
                    </a:cubicBezTo>
                    <a:cubicBezTo>
                      <a:pt x="12123" y="49959"/>
                      <a:pt x="12172" y="50722"/>
                      <a:pt x="12285" y="51468"/>
                    </a:cubicBezTo>
                    <a:cubicBezTo>
                      <a:pt x="12404" y="52245"/>
                      <a:pt x="12548" y="53018"/>
                      <a:pt x="12702" y="53788"/>
                    </a:cubicBezTo>
                    <a:cubicBezTo>
                      <a:pt x="12875" y="54665"/>
                      <a:pt x="13046" y="55543"/>
                      <a:pt x="13261" y="56411"/>
                    </a:cubicBezTo>
                    <a:cubicBezTo>
                      <a:pt x="13397" y="56954"/>
                      <a:pt x="13609" y="57477"/>
                      <a:pt x="13788" y="58009"/>
                    </a:cubicBezTo>
                    <a:cubicBezTo>
                      <a:pt x="13843" y="57994"/>
                      <a:pt x="13900" y="57981"/>
                      <a:pt x="13957" y="57967"/>
                    </a:cubicBezTo>
                    <a:cubicBezTo>
                      <a:pt x="13302" y="54966"/>
                      <a:pt x="12860" y="51935"/>
                      <a:pt x="12545" y="48881"/>
                    </a:cubicBezTo>
                    <a:cubicBezTo>
                      <a:pt x="12230" y="45820"/>
                      <a:pt x="12096" y="42753"/>
                      <a:pt x="11986" y="39487"/>
                    </a:cubicBezTo>
                    <a:close/>
                    <a:moveTo>
                      <a:pt x="32101" y="1"/>
                    </a:moveTo>
                    <a:cubicBezTo>
                      <a:pt x="31662" y="542"/>
                      <a:pt x="31225" y="1088"/>
                      <a:pt x="30780" y="1625"/>
                    </a:cubicBezTo>
                    <a:cubicBezTo>
                      <a:pt x="29168" y="3563"/>
                      <a:pt x="27528" y="5477"/>
                      <a:pt x="25866" y="7374"/>
                    </a:cubicBezTo>
                    <a:cubicBezTo>
                      <a:pt x="25480" y="7814"/>
                      <a:pt x="24992" y="8198"/>
                      <a:pt x="24490" y="8505"/>
                    </a:cubicBezTo>
                    <a:cubicBezTo>
                      <a:pt x="22997" y="9416"/>
                      <a:pt x="21343" y="9960"/>
                      <a:pt x="19661" y="10383"/>
                    </a:cubicBezTo>
                    <a:cubicBezTo>
                      <a:pt x="17854" y="10837"/>
                      <a:pt x="16018" y="11186"/>
                      <a:pt x="14192" y="11571"/>
                    </a:cubicBezTo>
                    <a:cubicBezTo>
                      <a:pt x="12382" y="11953"/>
                      <a:pt x="10606" y="12437"/>
                      <a:pt x="8935" y="13246"/>
                    </a:cubicBezTo>
                    <a:cubicBezTo>
                      <a:pt x="7225" y="14075"/>
                      <a:pt x="5885" y="15291"/>
                      <a:pt x="5004" y="17002"/>
                    </a:cubicBezTo>
                    <a:cubicBezTo>
                      <a:pt x="4448" y="18082"/>
                      <a:pt x="4001" y="19224"/>
                      <a:pt x="3254" y="20203"/>
                    </a:cubicBezTo>
                    <a:cubicBezTo>
                      <a:pt x="3133" y="20360"/>
                      <a:pt x="3097" y="20584"/>
                      <a:pt x="2980" y="20888"/>
                    </a:cubicBezTo>
                    <a:cubicBezTo>
                      <a:pt x="3290" y="20873"/>
                      <a:pt x="3497" y="20882"/>
                      <a:pt x="3697" y="20849"/>
                    </a:cubicBezTo>
                    <a:cubicBezTo>
                      <a:pt x="6034" y="20455"/>
                      <a:pt x="8276" y="19729"/>
                      <a:pt x="10455" y="18822"/>
                    </a:cubicBezTo>
                    <a:cubicBezTo>
                      <a:pt x="12579" y="17936"/>
                      <a:pt x="14655" y="16941"/>
                      <a:pt x="16555" y="15629"/>
                    </a:cubicBezTo>
                    <a:cubicBezTo>
                      <a:pt x="17867" y="14724"/>
                      <a:pt x="19141" y="13763"/>
                      <a:pt x="20421" y="12813"/>
                    </a:cubicBezTo>
                    <a:cubicBezTo>
                      <a:pt x="20592" y="12685"/>
                      <a:pt x="20702" y="12475"/>
                      <a:pt x="20840" y="12303"/>
                    </a:cubicBezTo>
                    <a:lnTo>
                      <a:pt x="20840" y="12303"/>
                    </a:lnTo>
                    <a:cubicBezTo>
                      <a:pt x="19782" y="12987"/>
                      <a:pt x="18761" y="13672"/>
                      <a:pt x="17794" y="14423"/>
                    </a:cubicBezTo>
                    <a:cubicBezTo>
                      <a:pt x="16789" y="15207"/>
                      <a:pt x="15685" y="15825"/>
                      <a:pt x="14591" y="16454"/>
                    </a:cubicBezTo>
                    <a:cubicBezTo>
                      <a:pt x="13512" y="17073"/>
                      <a:pt x="12385" y="17605"/>
                      <a:pt x="11225" y="18057"/>
                    </a:cubicBezTo>
                    <a:cubicBezTo>
                      <a:pt x="10042" y="18517"/>
                      <a:pt x="8866" y="19021"/>
                      <a:pt x="7646" y="19357"/>
                    </a:cubicBezTo>
                    <a:cubicBezTo>
                      <a:pt x="6464" y="19684"/>
                      <a:pt x="5302" y="20157"/>
                      <a:pt x="4010" y="20237"/>
                    </a:cubicBezTo>
                    <a:cubicBezTo>
                      <a:pt x="4046" y="20082"/>
                      <a:pt x="4048" y="19998"/>
                      <a:pt x="4085" y="19932"/>
                    </a:cubicBezTo>
                    <a:cubicBezTo>
                      <a:pt x="4441" y="19294"/>
                      <a:pt x="4813" y="18666"/>
                      <a:pt x="5160" y="18025"/>
                    </a:cubicBezTo>
                    <a:cubicBezTo>
                      <a:pt x="5667" y="17093"/>
                      <a:pt x="6177" y="16154"/>
                      <a:pt x="6954" y="15425"/>
                    </a:cubicBezTo>
                    <a:cubicBezTo>
                      <a:pt x="7890" y="14547"/>
                      <a:pt x="8974" y="13888"/>
                      <a:pt x="10187" y="13432"/>
                    </a:cubicBezTo>
                    <a:cubicBezTo>
                      <a:pt x="12302" y="12640"/>
                      <a:pt x="14511" y="12225"/>
                      <a:pt x="16703" y="11748"/>
                    </a:cubicBezTo>
                    <a:cubicBezTo>
                      <a:pt x="18691" y="11317"/>
                      <a:pt x="20648" y="10799"/>
                      <a:pt x="22529" y="10016"/>
                    </a:cubicBezTo>
                    <a:cubicBezTo>
                      <a:pt x="22743" y="9927"/>
                      <a:pt x="22970" y="9872"/>
                      <a:pt x="23191" y="9802"/>
                    </a:cubicBezTo>
                    <a:lnTo>
                      <a:pt x="23191" y="9802"/>
                    </a:lnTo>
                    <a:cubicBezTo>
                      <a:pt x="22737" y="10219"/>
                      <a:pt x="22275" y="10601"/>
                      <a:pt x="21762" y="10890"/>
                    </a:cubicBezTo>
                    <a:cubicBezTo>
                      <a:pt x="20703" y="11487"/>
                      <a:pt x="19616" y="12032"/>
                      <a:pt x="18544" y="12604"/>
                    </a:cubicBezTo>
                    <a:cubicBezTo>
                      <a:pt x="16988" y="13431"/>
                      <a:pt x="15348" y="14063"/>
                      <a:pt x="13699" y="14678"/>
                    </a:cubicBezTo>
                    <a:cubicBezTo>
                      <a:pt x="12515" y="15121"/>
                      <a:pt x="11365" y="15658"/>
                      <a:pt x="10201" y="16154"/>
                    </a:cubicBezTo>
                    <a:cubicBezTo>
                      <a:pt x="10219" y="16204"/>
                      <a:pt x="10237" y="16252"/>
                      <a:pt x="10255" y="16302"/>
                    </a:cubicBezTo>
                    <a:cubicBezTo>
                      <a:pt x="11009" y="16048"/>
                      <a:pt x="11766" y="15805"/>
                      <a:pt x="12514" y="15535"/>
                    </a:cubicBezTo>
                    <a:cubicBezTo>
                      <a:pt x="12920" y="15387"/>
                      <a:pt x="13306" y="15181"/>
                      <a:pt x="13708" y="15020"/>
                    </a:cubicBezTo>
                    <a:cubicBezTo>
                      <a:pt x="15013" y="14502"/>
                      <a:pt x="16349" y="14052"/>
                      <a:pt x="17619" y="13461"/>
                    </a:cubicBezTo>
                    <a:cubicBezTo>
                      <a:pt x="18866" y="12881"/>
                      <a:pt x="20043" y="12150"/>
                      <a:pt x="21266" y="11511"/>
                    </a:cubicBezTo>
                    <a:cubicBezTo>
                      <a:pt x="21374" y="11454"/>
                      <a:pt x="21509" y="11448"/>
                      <a:pt x="21652" y="11448"/>
                    </a:cubicBezTo>
                    <a:cubicBezTo>
                      <a:pt x="21693" y="11448"/>
                      <a:pt x="21735" y="11448"/>
                      <a:pt x="21778" y="11448"/>
                    </a:cubicBezTo>
                    <a:cubicBezTo>
                      <a:pt x="21834" y="11448"/>
                      <a:pt x="21891" y="11448"/>
                      <a:pt x="21947" y="11443"/>
                    </a:cubicBezTo>
                    <a:cubicBezTo>
                      <a:pt x="22322" y="11169"/>
                      <a:pt x="22723" y="10875"/>
                      <a:pt x="23125" y="10581"/>
                    </a:cubicBezTo>
                    <a:lnTo>
                      <a:pt x="23125" y="10581"/>
                    </a:lnTo>
                    <a:cubicBezTo>
                      <a:pt x="23122" y="10850"/>
                      <a:pt x="23018" y="11023"/>
                      <a:pt x="22899" y="11184"/>
                    </a:cubicBezTo>
                    <a:cubicBezTo>
                      <a:pt x="21843" y="12592"/>
                      <a:pt x="20728" y="13959"/>
                      <a:pt x="19746" y="15416"/>
                    </a:cubicBezTo>
                    <a:cubicBezTo>
                      <a:pt x="18732" y="16918"/>
                      <a:pt x="17822" y="18496"/>
                      <a:pt x="16915" y="20067"/>
                    </a:cubicBezTo>
                    <a:cubicBezTo>
                      <a:pt x="15899" y="21828"/>
                      <a:pt x="15007" y="23651"/>
                      <a:pt x="14385" y="25597"/>
                    </a:cubicBezTo>
                    <a:cubicBezTo>
                      <a:pt x="14263" y="25973"/>
                      <a:pt x="14003" y="26267"/>
                      <a:pt x="13637" y="26418"/>
                    </a:cubicBezTo>
                    <a:cubicBezTo>
                      <a:pt x="12509" y="26882"/>
                      <a:pt x="11366" y="27321"/>
                      <a:pt x="10136" y="27400"/>
                    </a:cubicBezTo>
                    <a:cubicBezTo>
                      <a:pt x="8945" y="27475"/>
                      <a:pt x="7753" y="27508"/>
                      <a:pt x="6560" y="27521"/>
                    </a:cubicBezTo>
                    <a:cubicBezTo>
                      <a:pt x="4296" y="27549"/>
                      <a:pt x="2096" y="27863"/>
                      <a:pt x="2" y="28673"/>
                    </a:cubicBezTo>
                    <a:lnTo>
                      <a:pt x="2" y="29297"/>
                    </a:lnTo>
                    <a:cubicBezTo>
                      <a:pt x="244" y="29207"/>
                      <a:pt x="487" y="29120"/>
                      <a:pt x="733" y="29040"/>
                    </a:cubicBezTo>
                    <a:cubicBezTo>
                      <a:pt x="3100" y="28272"/>
                      <a:pt x="5577" y="28167"/>
                      <a:pt x="8048" y="28150"/>
                    </a:cubicBezTo>
                    <a:cubicBezTo>
                      <a:pt x="9058" y="28144"/>
                      <a:pt x="10048" y="28040"/>
                      <a:pt x="11027" y="27800"/>
                    </a:cubicBezTo>
                    <a:cubicBezTo>
                      <a:pt x="11163" y="27767"/>
                      <a:pt x="11309" y="27764"/>
                      <a:pt x="11451" y="27747"/>
                    </a:cubicBezTo>
                    <a:lnTo>
                      <a:pt x="11451" y="27747"/>
                    </a:lnTo>
                    <a:cubicBezTo>
                      <a:pt x="11162" y="28072"/>
                      <a:pt x="10830" y="28290"/>
                      <a:pt x="10493" y="28500"/>
                    </a:cubicBezTo>
                    <a:cubicBezTo>
                      <a:pt x="9918" y="28861"/>
                      <a:pt x="9360" y="29251"/>
                      <a:pt x="8765" y="29568"/>
                    </a:cubicBezTo>
                    <a:cubicBezTo>
                      <a:pt x="7906" y="30025"/>
                      <a:pt x="7024" y="30439"/>
                      <a:pt x="6142" y="30854"/>
                    </a:cubicBezTo>
                    <a:cubicBezTo>
                      <a:pt x="5189" y="31302"/>
                      <a:pt x="4223" y="31726"/>
                      <a:pt x="3269" y="32170"/>
                    </a:cubicBezTo>
                    <a:cubicBezTo>
                      <a:pt x="3079" y="32257"/>
                      <a:pt x="2909" y="32380"/>
                      <a:pt x="2729" y="32487"/>
                    </a:cubicBezTo>
                    <a:cubicBezTo>
                      <a:pt x="4614" y="32204"/>
                      <a:pt x="6228" y="31248"/>
                      <a:pt x="7938" y="30526"/>
                    </a:cubicBezTo>
                    <a:cubicBezTo>
                      <a:pt x="9654" y="29804"/>
                      <a:pt x="11102" y="28648"/>
                      <a:pt x="12705" y="27736"/>
                    </a:cubicBezTo>
                    <a:lnTo>
                      <a:pt x="12705" y="27736"/>
                    </a:lnTo>
                    <a:cubicBezTo>
                      <a:pt x="12654" y="27884"/>
                      <a:pt x="12579" y="27995"/>
                      <a:pt x="12491" y="28096"/>
                    </a:cubicBezTo>
                    <a:cubicBezTo>
                      <a:pt x="11384" y="29371"/>
                      <a:pt x="10144" y="30488"/>
                      <a:pt x="8757" y="31458"/>
                    </a:cubicBezTo>
                    <a:lnTo>
                      <a:pt x="8757" y="31460"/>
                    </a:lnTo>
                    <a:cubicBezTo>
                      <a:pt x="7735" y="32174"/>
                      <a:pt x="6691" y="32851"/>
                      <a:pt x="5556" y="33362"/>
                    </a:cubicBezTo>
                    <a:cubicBezTo>
                      <a:pt x="4622" y="33783"/>
                      <a:pt x="3641" y="34097"/>
                      <a:pt x="2693" y="34488"/>
                    </a:cubicBezTo>
                    <a:cubicBezTo>
                      <a:pt x="1807" y="34851"/>
                      <a:pt x="908" y="35156"/>
                      <a:pt x="1" y="35433"/>
                    </a:cubicBezTo>
                    <a:lnTo>
                      <a:pt x="1" y="35923"/>
                    </a:lnTo>
                    <a:cubicBezTo>
                      <a:pt x="278" y="35851"/>
                      <a:pt x="556" y="35785"/>
                      <a:pt x="831" y="35705"/>
                    </a:cubicBezTo>
                    <a:cubicBezTo>
                      <a:pt x="2524" y="35215"/>
                      <a:pt x="4156" y="34553"/>
                      <a:pt x="5718" y="33738"/>
                    </a:cubicBezTo>
                    <a:cubicBezTo>
                      <a:pt x="7088" y="33022"/>
                      <a:pt x="8419" y="32249"/>
                      <a:pt x="9648" y="31291"/>
                    </a:cubicBezTo>
                    <a:cubicBezTo>
                      <a:pt x="11046" y="30201"/>
                      <a:pt x="12326" y="29007"/>
                      <a:pt x="13398" y="27594"/>
                    </a:cubicBezTo>
                    <a:cubicBezTo>
                      <a:pt x="13463" y="27508"/>
                      <a:pt x="13563" y="27449"/>
                      <a:pt x="13699" y="27333"/>
                    </a:cubicBezTo>
                    <a:lnTo>
                      <a:pt x="13699" y="27333"/>
                    </a:lnTo>
                    <a:cubicBezTo>
                      <a:pt x="13699" y="27482"/>
                      <a:pt x="13709" y="27535"/>
                      <a:pt x="13697" y="27582"/>
                    </a:cubicBezTo>
                    <a:cubicBezTo>
                      <a:pt x="13309" y="29019"/>
                      <a:pt x="12927" y="30458"/>
                      <a:pt x="12526" y="31891"/>
                    </a:cubicBezTo>
                    <a:cubicBezTo>
                      <a:pt x="12427" y="32248"/>
                      <a:pt x="12291" y="32601"/>
                      <a:pt x="12124" y="32934"/>
                    </a:cubicBezTo>
                    <a:cubicBezTo>
                      <a:pt x="11957" y="33269"/>
                      <a:pt x="11733" y="33577"/>
                      <a:pt x="11530" y="33896"/>
                    </a:cubicBezTo>
                    <a:cubicBezTo>
                      <a:pt x="11255" y="34329"/>
                      <a:pt x="10998" y="34774"/>
                      <a:pt x="10696" y="35186"/>
                    </a:cubicBezTo>
                    <a:cubicBezTo>
                      <a:pt x="10099" y="36003"/>
                      <a:pt x="9336" y="36658"/>
                      <a:pt x="8544" y="37273"/>
                    </a:cubicBezTo>
                    <a:cubicBezTo>
                      <a:pt x="6745" y="38667"/>
                      <a:pt x="4954" y="40072"/>
                      <a:pt x="3126" y="41425"/>
                    </a:cubicBezTo>
                    <a:cubicBezTo>
                      <a:pt x="1900" y="42332"/>
                      <a:pt x="888" y="43436"/>
                      <a:pt x="1" y="44648"/>
                    </a:cubicBezTo>
                    <a:lnTo>
                      <a:pt x="1" y="45695"/>
                    </a:lnTo>
                    <a:cubicBezTo>
                      <a:pt x="1201" y="43923"/>
                      <a:pt x="2723" y="42419"/>
                      <a:pt x="4538" y="41174"/>
                    </a:cubicBezTo>
                    <a:cubicBezTo>
                      <a:pt x="5744" y="40347"/>
                      <a:pt x="6947" y="39513"/>
                      <a:pt x="7999" y="38487"/>
                    </a:cubicBezTo>
                    <a:cubicBezTo>
                      <a:pt x="8163" y="38327"/>
                      <a:pt x="8340" y="38203"/>
                      <a:pt x="8637" y="38203"/>
                    </a:cubicBezTo>
                    <a:cubicBezTo>
                      <a:pt x="8681" y="38203"/>
                      <a:pt x="8728" y="38206"/>
                      <a:pt x="8778" y="38212"/>
                    </a:cubicBezTo>
                    <a:cubicBezTo>
                      <a:pt x="7890" y="39379"/>
                      <a:pt x="7090" y="40499"/>
                      <a:pt x="6216" y="41559"/>
                    </a:cubicBezTo>
                    <a:cubicBezTo>
                      <a:pt x="5356" y="42601"/>
                      <a:pt x="4416" y="43577"/>
                      <a:pt x="3524" y="44594"/>
                    </a:cubicBezTo>
                    <a:cubicBezTo>
                      <a:pt x="2935" y="45266"/>
                      <a:pt x="2366" y="45958"/>
                      <a:pt x="1796" y="46647"/>
                    </a:cubicBezTo>
                    <a:cubicBezTo>
                      <a:pt x="1760" y="46690"/>
                      <a:pt x="1786" y="46785"/>
                      <a:pt x="1778" y="46928"/>
                    </a:cubicBezTo>
                    <a:cubicBezTo>
                      <a:pt x="2118" y="46642"/>
                      <a:pt x="2429" y="46430"/>
                      <a:pt x="2682" y="46161"/>
                    </a:cubicBezTo>
                    <a:cubicBezTo>
                      <a:pt x="3497" y="45290"/>
                      <a:pt x="4303" y="44409"/>
                      <a:pt x="5088" y="43511"/>
                    </a:cubicBezTo>
                    <a:cubicBezTo>
                      <a:pt x="5783" y="42719"/>
                      <a:pt x="6473" y="41917"/>
                      <a:pt x="7118" y="41084"/>
                    </a:cubicBezTo>
                    <a:cubicBezTo>
                      <a:pt x="8094" y="39821"/>
                      <a:pt x="9033" y="38528"/>
                      <a:pt x="9983" y="37245"/>
                    </a:cubicBezTo>
                    <a:cubicBezTo>
                      <a:pt x="10273" y="36854"/>
                      <a:pt x="10577" y="36469"/>
                      <a:pt x="10830" y="36054"/>
                    </a:cubicBezTo>
                    <a:cubicBezTo>
                      <a:pt x="11084" y="35639"/>
                      <a:pt x="11631" y="35522"/>
                      <a:pt x="11794" y="35018"/>
                    </a:cubicBezTo>
                    <a:lnTo>
                      <a:pt x="11794" y="35018"/>
                    </a:lnTo>
                    <a:cubicBezTo>
                      <a:pt x="11690" y="36198"/>
                      <a:pt x="11542" y="37350"/>
                      <a:pt x="11392" y="38502"/>
                    </a:cubicBezTo>
                    <a:cubicBezTo>
                      <a:pt x="11384" y="38555"/>
                      <a:pt x="11369" y="38609"/>
                      <a:pt x="11347" y="38658"/>
                    </a:cubicBezTo>
                    <a:cubicBezTo>
                      <a:pt x="10753" y="40033"/>
                      <a:pt x="10542" y="41514"/>
                      <a:pt x="10177" y="42952"/>
                    </a:cubicBezTo>
                    <a:cubicBezTo>
                      <a:pt x="9876" y="44131"/>
                      <a:pt x="9639" y="45329"/>
                      <a:pt x="9422" y="46526"/>
                    </a:cubicBezTo>
                    <a:cubicBezTo>
                      <a:pt x="9252" y="47459"/>
                      <a:pt x="9135" y="48400"/>
                      <a:pt x="9036" y="49343"/>
                    </a:cubicBezTo>
                    <a:cubicBezTo>
                      <a:pt x="8927" y="50367"/>
                      <a:pt x="8809" y="51396"/>
                      <a:pt x="8795" y="52423"/>
                    </a:cubicBezTo>
                    <a:cubicBezTo>
                      <a:pt x="8777" y="53937"/>
                      <a:pt x="8815" y="55453"/>
                      <a:pt x="8893" y="56966"/>
                    </a:cubicBezTo>
                    <a:cubicBezTo>
                      <a:pt x="8959" y="58239"/>
                      <a:pt x="9284" y="59475"/>
                      <a:pt x="9627" y="60701"/>
                    </a:cubicBezTo>
                    <a:cubicBezTo>
                      <a:pt x="10010" y="62068"/>
                      <a:pt x="10568" y="63363"/>
                      <a:pt x="11473" y="64463"/>
                    </a:cubicBezTo>
                    <a:cubicBezTo>
                      <a:pt x="12520" y="65737"/>
                      <a:pt x="13586" y="67002"/>
                      <a:pt x="14927" y="67996"/>
                    </a:cubicBezTo>
                    <a:cubicBezTo>
                      <a:pt x="15756" y="68609"/>
                      <a:pt x="16654" y="69077"/>
                      <a:pt x="17621" y="69433"/>
                    </a:cubicBezTo>
                    <a:cubicBezTo>
                      <a:pt x="17937" y="69053"/>
                      <a:pt x="17887" y="68650"/>
                      <a:pt x="17858" y="68241"/>
                    </a:cubicBezTo>
                    <a:cubicBezTo>
                      <a:pt x="17806" y="67510"/>
                      <a:pt x="17672" y="66769"/>
                      <a:pt x="17750" y="66050"/>
                    </a:cubicBezTo>
                    <a:cubicBezTo>
                      <a:pt x="17915" y="64543"/>
                      <a:pt x="18218" y="63053"/>
                      <a:pt x="18424" y="61549"/>
                    </a:cubicBezTo>
                    <a:cubicBezTo>
                      <a:pt x="18625" y="60075"/>
                      <a:pt x="18937" y="58621"/>
                      <a:pt x="19009" y="57125"/>
                    </a:cubicBezTo>
                    <a:cubicBezTo>
                      <a:pt x="19093" y="55378"/>
                      <a:pt x="18923" y="53659"/>
                      <a:pt x="18645" y="51947"/>
                    </a:cubicBezTo>
                    <a:cubicBezTo>
                      <a:pt x="18350" y="50140"/>
                      <a:pt x="17663" y="48450"/>
                      <a:pt x="16821" y="46839"/>
                    </a:cubicBezTo>
                    <a:cubicBezTo>
                      <a:pt x="15994" y="45259"/>
                      <a:pt x="15091" y="43714"/>
                      <a:pt x="14162" y="42189"/>
                    </a:cubicBezTo>
                    <a:cubicBezTo>
                      <a:pt x="13442" y="41007"/>
                      <a:pt x="12806" y="39797"/>
                      <a:pt x="12366" y="38480"/>
                    </a:cubicBezTo>
                    <a:cubicBezTo>
                      <a:pt x="12210" y="38009"/>
                      <a:pt x="12090" y="37543"/>
                      <a:pt x="12168" y="37045"/>
                    </a:cubicBezTo>
                    <a:cubicBezTo>
                      <a:pt x="12354" y="35842"/>
                      <a:pt x="12496" y="34630"/>
                      <a:pt x="12744" y="33439"/>
                    </a:cubicBezTo>
                    <a:cubicBezTo>
                      <a:pt x="13048" y="31983"/>
                      <a:pt x="13433" y="30543"/>
                      <a:pt x="13801" y="29100"/>
                    </a:cubicBezTo>
                    <a:cubicBezTo>
                      <a:pt x="13968" y="28446"/>
                      <a:pt x="14154" y="27795"/>
                      <a:pt x="14376" y="27159"/>
                    </a:cubicBezTo>
                    <a:cubicBezTo>
                      <a:pt x="14687" y="26266"/>
                      <a:pt x="15066" y="25395"/>
                      <a:pt x="15371" y="24500"/>
                    </a:cubicBezTo>
                    <a:cubicBezTo>
                      <a:pt x="15926" y="22863"/>
                      <a:pt x="16801" y="21387"/>
                      <a:pt x="17634" y="19884"/>
                    </a:cubicBezTo>
                    <a:lnTo>
                      <a:pt x="17634" y="19884"/>
                    </a:lnTo>
                    <a:cubicBezTo>
                      <a:pt x="17649" y="20055"/>
                      <a:pt x="17661" y="20230"/>
                      <a:pt x="17591" y="20362"/>
                    </a:cubicBezTo>
                    <a:cubicBezTo>
                      <a:pt x="16676" y="22084"/>
                      <a:pt x="16296" y="23968"/>
                      <a:pt x="15920" y="25851"/>
                    </a:cubicBezTo>
                    <a:cubicBezTo>
                      <a:pt x="15782" y="26536"/>
                      <a:pt x="15806" y="27255"/>
                      <a:pt x="15693" y="27949"/>
                    </a:cubicBezTo>
                    <a:cubicBezTo>
                      <a:pt x="15502" y="29121"/>
                      <a:pt x="15651" y="30284"/>
                      <a:pt x="15824" y="31431"/>
                    </a:cubicBezTo>
                    <a:cubicBezTo>
                      <a:pt x="16034" y="32840"/>
                      <a:pt x="16667" y="34114"/>
                      <a:pt x="17332" y="35364"/>
                    </a:cubicBezTo>
                    <a:cubicBezTo>
                      <a:pt x="18174" y="36949"/>
                      <a:pt x="19385" y="38311"/>
                      <a:pt x="20122" y="39974"/>
                    </a:cubicBezTo>
                    <a:cubicBezTo>
                      <a:pt x="20143" y="39749"/>
                      <a:pt x="20161" y="39520"/>
                      <a:pt x="20078" y="39335"/>
                    </a:cubicBezTo>
                    <a:cubicBezTo>
                      <a:pt x="19740" y="38573"/>
                      <a:pt x="19392" y="37812"/>
                      <a:pt x="19004" y="37075"/>
                    </a:cubicBezTo>
                    <a:cubicBezTo>
                      <a:pt x="18612" y="36332"/>
                      <a:pt x="18134" y="35636"/>
                      <a:pt x="17752" y="34890"/>
                    </a:cubicBezTo>
                    <a:cubicBezTo>
                      <a:pt x="16813" y="33061"/>
                      <a:pt x="16228" y="31138"/>
                      <a:pt x="16222" y="29052"/>
                    </a:cubicBezTo>
                    <a:cubicBezTo>
                      <a:pt x="16218" y="27442"/>
                      <a:pt x="16380" y="25857"/>
                      <a:pt x="16770" y="24296"/>
                    </a:cubicBezTo>
                    <a:cubicBezTo>
                      <a:pt x="16998" y="23379"/>
                      <a:pt x="17260" y="22469"/>
                      <a:pt x="17536" y="21566"/>
                    </a:cubicBezTo>
                    <a:cubicBezTo>
                      <a:pt x="17598" y="21366"/>
                      <a:pt x="17610" y="21079"/>
                      <a:pt x="17912" y="20994"/>
                    </a:cubicBezTo>
                    <a:lnTo>
                      <a:pt x="17912" y="20994"/>
                    </a:lnTo>
                    <a:cubicBezTo>
                      <a:pt x="17894" y="21475"/>
                      <a:pt x="17840" y="21930"/>
                      <a:pt x="17866" y="22378"/>
                    </a:cubicBezTo>
                    <a:cubicBezTo>
                      <a:pt x="17943" y="23675"/>
                      <a:pt x="18066" y="24970"/>
                      <a:pt x="18144" y="26266"/>
                    </a:cubicBezTo>
                    <a:cubicBezTo>
                      <a:pt x="18245" y="27946"/>
                      <a:pt x="18449" y="29609"/>
                      <a:pt x="18779" y="31258"/>
                    </a:cubicBezTo>
                    <a:cubicBezTo>
                      <a:pt x="18885" y="31794"/>
                      <a:pt x="19018" y="32161"/>
                      <a:pt x="19263" y="32454"/>
                    </a:cubicBezTo>
                    <a:cubicBezTo>
                      <a:pt x="19254" y="32320"/>
                      <a:pt x="19249" y="32213"/>
                      <a:pt x="19239" y="32106"/>
                    </a:cubicBezTo>
                    <a:cubicBezTo>
                      <a:pt x="19045" y="30167"/>
                      <a:pt x="18833" y="28228"/>
                      <a:pt x="18661" y="26285"/>
                    </a:cubicBezTo>
                    <a:cubicBezTo>
                      <a:pt x="18559" y="25129"/>
                      <a:pt x="18515" y="23965"/>
                      <a:pt x="18457" y="22804"/>
                    </a:cubicBezTo>
                    <a:cubicBezTo>
                      <a:pt x="18449" y="22670"/>
                      <a:pt x="18509" y="22532"/>
                      <a:pt x="18571" y="22239"/>
                    </a:cubicBezTo>
                    <a:cubicBezTo>
                      <a:pt x="18839" y="23242"/>
                      <a:pt x="19010" y="24094"/>
                      <a:pt x="19297" y="24905"/>
                    </a:cubicBezTo>
                    <a:cubicBezTo>
                      <a:pt x="19711" y="26075"/>
                      <a:pt x="20279" y="27194"/>
                      <a:pt x="20657" y="28373"/>
                    </a:cubicBezTo>
                    <a:cubicBezTo>
                      <a:pt x="21150" y="29915"/>
                      <a:pt x="21747" y="31442"/>
                      <a:pt x="21904" y="33073"/>
                    </a:cubicBezTo>
                    <a:cubicBezTo>
                      <a:pt x="22018" y="34255"/>
                      <a:pt x="22102" y="35437"/>
                      <a:pt x="21764" y="36607"/>
                    </a:cubicBezTo>
                    <a:cubicBezTo>
                      <a:pt x="21631" y="37064"/>
                      <a:pt x="21579" y="37546"/>
                      <a:pt x="21490" y="38015"/>
                    </a:cubicBezTo>
                    <a:cubicBezTo>
                      <a:pt x="21682" y="37801"/>
                      <a:pt x="21861" y="37565"/>
                      <a:pt x="21937" y="37301"/>
                    </a:cubicBezTo>
                    <a:cubicBezTo>
                      <a:pt x="22134" y="36598"/>
                      <a:pt x="22299" y="35889"/>
                      <a:pt x="22455" y="35176"/>
                    </a:cubicBezTo>
                    <a:cubicBezTo>
                      <a:pt x="22717" y="33989"/>
                      <a:pt x="22586" y="32782"/>
                      <a:pt x="22343" y="31636"/>
                    </a:cubicBezTo>
                    <a:cubicBezTo>
                      <a:pt x="21955" y="29815"/>
                      <a:pt x="21273" y="28067"/>
                      <a:pt x="20512" y="26362"/>
                    </a:cubicBezTo>
                    <a:cubicBezTo>
                      <a:pt x="19994" y="25200"/>
                      <a:pt x="19574" y="24012"/>
                      <a:pt x="19260" y="22771"/>
                    </a:cubicBezTo>
                    <a:cubicBezTo>
                      <a:pt x="18864" y="21207"/>
                      <a:pt x="18911" y="19661"/>
                      <a:pt x="19117" y="18100"/>
                    </a:cubicBezTo>
                    <a:cubicBezTo>
                      <a:pt x="19210" y="17402"/>
                      <a:pt x="19404" y="16727"/>
                      <a:pt x="19831" y="16138"/>
                    </a:cubicBezTo>
                    <a:cubicBezTo>
                      <a:pt x="20621" y="15046"/>
                      <a:pt x="21389" y="13939"/>
                      <a:pt x="22185" y="12851"/>
                    </a:cubicBezTo>
                    <a:cubicBezTo>
                      <a:pt x="22729" y="12106"/>
                      <a:pt x="23301" y="11381"/>
                      <a:pt x="23864" y="10650"/>
                    </a:cubicBezTo>
                    <a:cubicBezTo>
                      <a:pt x="24307" y="10076"/>
                      <a:pt x="24755" y="9505"/>
                      <a:pt x="25210" y="8939"/>
                    </a:cubicBezTo>
                    <a:cubicBezTo>
                      <a:pt x="25248" y="8891"/>
                      <a:pt x="25350" y="8896"/>
                      <a:pt x="25535" y="8846"/>
                    </a:cubicBezTo>
                    <a:lnTo>
                      <a:pt x="25535" y="8846"/>
                    </a:lnTo>
                    <a:cubicBezTo>
                      <a:pt x="25365" y="9369"/>
                      <a:pt x="25219" y="9819"/>
                      <a:pt x="25072" y="10267"/>
                    </a:cubicBezTo>
                    <a:cubicBezTo>
                      <a:pt x="24555" y="11835"/>
                      <a:pt x="23983" y="13390"/>
                      <a:pt x="23815" y="15052"/>
                    </a:cubicBezTo>
                    <a:cubicBezTo>
                      <a:pt x="23609" y="17091"/>
                      <a:pt x="23819" y="19064"/>
                      <a:pt x="24815" y="20888"/>
                    </a:cubicBezTo>
                    <a:cubicBezTo>
                      <a:pt x="25198" y="21592"/>
                      <a:pt x="25458" y="22314"/>
                      <a:pt x="25558" y="23103"/>
                    </a:cubicBezTo>
                    <a:cubicBezTo>
                      <a:pt x="25582" y="23300"/>
                      <a:pt x="25672" y="23487"/>
                      <a:pt x="25771" y="23800"/>
                    </a:cubicBezTo>
                    <a:cubicBezTo>
                      <a:pt x="26040" y="23569"/>
                      <a:pt x="26252" y="23445"/>
                      <a:pt x="26388" y="23263"/>
                    </a:cubicBezTo>
                    <a:cubicBezTo>
                      <a:pt x="26728" y="22807"/>
                      <a:pt x="27058" y="22342"/>
                      <a:pt x="27343" y="21852"/>
                    </a:cubicBezTo>
                    <a:cubicBezTo>
                      <a:pt x="28113" y="20524"/>
                      <a:pt x="28624" y="19090"/>
                      <a:pt x="28794" y="17568"/>
                    </a:cubicBezTo>
                    <a:cubicBezTo>
                      <a:pt x="28979" y="15905"/>
                      <a:pt x="28720" y="14252"/>
                      <a:pt x="28262" y="12664"/>
                    </a:cubicBezTo>
                    <a:cubicBezTo>
                      <a:pt x="27834" y="11190"/>
                      <a:pt x="27240" y="9759"/>
                      <a:pt x="26464" y="8422"/>
                    </a:cubicBezTo>
                    <a:cubicBezTo>
                      <a:pt x="26258" y="8067"/>
                      <a:pt x="26296" y="7741"/>
                      <a:pt x="26472" y="7419"/>
                    </a:cubicBezTo>
                    <a:cubicBezTo>
                      <a:pt x="26586" y="7207"/>
                      <a:pt x="26756" y="7023"/>
                      <a:pt x="26913" y="6835"/>
                    </a:cubicBezTo>
                    <a:cubicBezTo>
                      <a:pt x="28213" y="5277"/>
                      <a:pt x="29540" y="3739"/>
                      <a:pt x="30815" y="2160"/>
                    </a:cubicBezTo>
                    <a:cubicBezTo>
                      <a:pt x="31391" y="1447"/>
                      <a:pt x="31955" y="724"/>
                      <a:pt x="325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8;p14"/>
              <p:cNvSpPr/>
              <p:nvPr/>
            </p:nvSpPr>
            <p:spPr>
              <a:xfrm>
                <a:off x="3843975" y="880325"/>
                <a:ext cx="88975" cy="323525"/>
              </a:xfrm>
              <a:custGeom>
                <a:avLst/>
                <a:gdLst/>
                <a:ahLst/>
                <a:cxnLst/>
                <a:rect l="l" t="t" r="r" b="b"/>
                <a:pathLst>
                  <a:path w="3559" h="12941" extrusionOk="0">
                    <a:moveTo>
                      <a:pt x="1632" y="1"/>
                    </a:moveTo>
                    <a:cubicBezTo>
                      <a:pt x="1822" y="906"/>
                      <a:pt x="2002" y="1787"/>
                      <a:pt x="2228" y="2643"/>
                    </a:cubicBezTo>
                    <a:lnTo>
                      <a:pt x="2229" y="2643"/>
                    </a:lnTo>
                    <a:cubicBezTo>
                      <a:pt x="2662" y="4285"/>
                      <a:pt x="2924" y="5939"/>
                      <a:pt x="2635" y="7625"/>
                    </a:cubicBezTo>
                    <a:cubicBezTo>
                      <a:pt x="2494" y="8441"/>
                      <a:pt x="2259" y="9259"/>
                      <a:pt x="1945" y="10026"/>
                    </a:cubicBezTo>
                    <a:cubicBezTo>
                      <a:pt x="1566" y="10950"/>
                      <a:pt x="1071" y="11828"/>
                      <a:pt x="304" y="12511"/>
                    </a:cubicBezTo>
                    <a:cubicBezTo>
                      <a:pt x="217" y="12589"/>
                      <a:pt x="164" y="12706"/>
                      <a:pt x="0" y="12941"/>
                    </a:cubicBezTo>
                    <a:cubicBezTo>
                      <a:pt x="1155" y="12326"/>
                      <a:pt x="1721" y="11386"/>
                      <a:pt x="2240" y="10467"/>
                    </a:cubicBezTo>
                    <a:cubicBezTo>
                      <a:pt x="3261" y="8665"/>
                      <a:pt x="3558" y="6688"/>
                      <a:pt x="3207" y="4653"/>
                    </a:cubicBezTo>
                    <a:cubicBezTo>
                      <a:pt x="2936" y="3091"/>
                      <a:pt x="2579" y="1541"/>
                      <a:pt x="21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14"/>
              <p:cNvSpPr/>
              <p:nvPr/>
            </p:nvSpPr>
            <p:spPr>
              <a:xfrm>
                <a:off x="3581950" y="880325"/>
                <a:ext cx="55425" cy="15550"/>
              </a:xfrm>
              <a:custGeom>
                <a:avLst/>
                <a:gdLst/>
                <a:ahLst/>
                <a:cxnLst/>
                <a:rect l="l" t="t" r="r" b="b"/>
                <a:pathLst>
                  <a:path w="2217" h="622" extrusionOk="0">
                    <a:moveTo>
                      <a:pt x="1149" y="1"/>
                    </a:moveTo>
                    <a:cubicBezTo>
                      <a:pt x="1071" y="31"/>
                      <a:pt x="990" y="58"/>
                      <a:pt x="910" y="88"/>
                    </a:cubicBezTo>
                    <a:cubicBezTo>
                      <a:pt x="611" y="202"/>
                      <a:pt x="332" y="377"/>
                      <a:pt x="0" y="548"/>
                    </a:cubicBezTo>
                    <a:cubicBezTo>
                      <a:pt x="106" y="601"/>
                      <a:pt x="204" y="622"/>
                      <a:pt x="295" y="622"/>
                    </a:cubicBezTo>
                    <a:cubicBezTo>
                      <a:pt x="608" y="622"/>
                      <a:pt x="848" y="376"/>
                      <a:pt x="1125" y="324"/>
                    </a:cubicBezTo>
                    <a:cubicBezTo>
                      <a:pt x="1496" y="253"/>
                      <a:pt x="1853" y="113"/>
                      <a:pt x="22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14"/>
              <p:cNvSpPr/>
              <p:nvPr/>
            </p:nvSpPr>
            <p:spPr>
              <a:xfrm>
                <a:off x="3228850" y="1833550"/>
                <a:ext cx="1000" cy="1250"/>
              </a:xfrm>
              <a:custGeom>
                <a:avLst/>
                <a:gdLst/>
                <a:ahLst/>
                <a:cxnLst/>
                <a:rect l="l" t="t" r="r" b="b"/>
                <a:pathLst>
                  <a:path w="40" h="50" extrusionOk="0">
                    <a:moveTo>
                      <a:pt x="40" y="0"/>
                    </a:moveTo>
                    <a:lnTo>
                      <a:pt x="40" y="0"/>
                    </a:lnTo>
                    <a:cubicBezTo>
                      <a:pt x="32" y="2"/>
                      <a:pt x="23" y="2"/>
                      <a:pt x="17" y="2"/>
                    </a:cubicBezTo>
                    <a:cubicBezTo>
                      <a:pt x="11" y="18"/>
                      <a:pt x="6" y="33"/>
                      <a:pt x="0" y="50"/>
                    </a:cubicBezTo>
                    <a:cubicBezTo>
                      <a:pt x="11" y="39"/>
                      <a:pt x="21" y="29"/>
                      <a:pt x="32" y="18"/>
                    </a:cubicBezTo>
                    <a:cubicBezTo>
                      <a:pt x="35" y="12"/>
                      <a:pt x="37" y="6"/>
                      <a:pt x="4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14"/>
              <p:cNvSpPr/>
              <p:nvPr/>
            </p:nvSpPr>
            <p:spPr>
              <a:xfrm>
                <a:off x="2974625" y="1834775"/>
                <a:ext cx="254250" cy="326475"/>
              </a:xfrm>
              <a:custGeom>
                <a:avLst/>
                <a:gdLst/>
                <a:ahLst/>
                <a:cxnLst/>
                <a:rect l="l" t="t" r="r" b="b"/>
                <a:pathLst>
                  <a:path w="10170" h="13059" extrusionOk="0">
                    <a:moveTo>
                      <a:pt x="10169" y="1"/>
                    </a:moveTo>
                    <a:lnTo>
                      <a:pt x="10169" y="1"/>
                    </a:lnTo>
                    <a:cubicBezTo>
                      <a:pt x="10051" y="123"/>
                      <a:pt x="9915" y="235"/>
                      <a:pt x="9831" y="378"/>
                    </a:cubicBezTo>
                    <a:cubicBezTo>
                      <a:pt x="9542" y="868"/>
                      <a:pt x="9284" y="1375"/>
                      <a:pt x="8998" y="1867"/>
                    </a:cubicBezTo>
                    <a:cubicBezTo>
                      <a:pt x="8753" y="2287"/>
                      <a:pt x="8467" y="2682"/>
                      <a:pt x="8237" y="3109"/>
                    </a:cubicBezTo>
                    <a:cubicBezTo>
                      <a:pt x="7766" y="3984"/>
                      <a:pt x="7190" y="4787"/>
                      <a:pt x="6599" y="5580"/>
                    </a:cubicBezTo>
                    <a:cubicBezTo>
                      <a:pt x="6084" y="6273"/>
                      <a:pt x="5554" y="6959"/>
                      <a:pt x="5001" y="7622"/>
                    </a:cubicBezTo>
                    <a:cubicBezTo>
                      <a:pt x="4294" y="8469"/>
                      <a:pt x="3583" y="9315"/>
                      <a:pt x="2823" y="10114"/>
                    </a:cubicBezTo>
                    <a:cubicBezTo>
                      <a:pt x="2323" y="10642"/>
                      <a:pt x="1741" y="11093"/>
                      <a:pt x="1184" y="11565"/>
                    </a:cubicBezTo>
                    <a:cubicBezTo>
                      <a:pt x="796" y="11893"/>
                      <a:pt x="401" y="12212"/>
                      <a:pt x="1" y="12524"/>
                    </a:cubicBezTo>
                    <a:lnTo>
                      <a:pt x="1" y="13058"/>
                    </a:lnTo>
                    <a:cubicBezTo>
                      <a:pt x="276" y="12843"/>
                      <a:pt x="550" y="12625"/>
                      <a:pt x="817" y="12399"/>
                    </a:cubicBezTo>
                    <a:cubicBezTo>
                      <a:pt x="2338" y="11126"/>
                      <a:pt x="3765" y="9759"/>
                      <a:pt x="4972" y="8175"/>
                    </a:cubicBezTo>
                    <a:cubicBezTo>
                      <a:pt x="5693" y="7231"/>
                      <a:pt x="6496" y="6339"/>
                      <a:pt x="7133" y="5342"/>
                    </a:cubicBezTo>
                    <a:cubicBezTo>
                      <a:pt x="7621" y="4577"/>
                      <a:pt x="8215" y="3879"/>
                      <a:pt x="8581" y="3020"/>
                    </a:cubicBezTo>
                    <a:cubicBezTo>
                      <a:pt x="8896" y="2285"/>
                      <a:pt x="9415" y="1637"/>
                      <a:pt x="9809" y="932"/>
                    </a:cubicBezTo>
                    <a:cubicBezTo>
                      <a:pt x="9971" y="644"/>
                      <a:pt x="10055" y="314"/>
                      <a:pt x="1016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82;p14"/>
              <p:cNvSpPr/>
              <p:nvPr/>
            </p:nvSpPr>
            <p:spPr>
              <a:xfrm>
                <a:off x="3229825" y="1786700"/>
                <a:ext cx="22950" cy="46875"/>
              </a:xfrm>
              <a:custGeom>
                <a:avLst/>
                <a:gdLst/>
                <a:ahLst/>
                <a:cxnLst/>
                <a:rect l="l" t="t" r="r" b="b"/>
                <a:pathLst>
                  <a:path w="918" h="1875" extrusionOk="0">
                    <a:moveTo>
                      <a:pt x="761" y="0"/>
                    </a:moveTo>
                    <a:cubicBezTo>
                      <a:pt x="507" y="624"/>
                      <a:pt x="253" y="1250"/>
                      <a:pt x="1" y="1874"/>
                    </a:cubicBezTo>
                    <a:cubicBezTo>
                      <a:pt x="50" y="1870"/>
                      <a:pt x="112" y="1871"/>
                      <a:pt x="122" y="1849"/>
                    </a:cubicBezTo>
                    <a:cubicBezTo>
                      <a:pt x="393" y="1256"/>
                      <a:pt x="655" y="661"/>
                      <a:pt x="918" y="67"/>
                    </a:cubicBezTo>
                    <a:cubicBezTo>
                      <a:pt x="865" y="44"/>
                      <a:pt x="813" y="21"/>
                      <a:pt x="7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83;p14"/>
              <p:cNvSpPr/>
              <p:nvPr/>
            </p:nvSpPr>
            <p:spPr>
              <a:xfrm>
                <a:off x="3298575" y="880325"/>
                <a:ext cx="419775" cy="125875"/>
              </a:xfrm>
              <a:custGeom>
                <a:avLst/>
                <a:gdLst/>
                <a:ahLst/>
                <a:cxnLst/>
                <a:rect l="l" t="t" r="r" b="b"/>
                <a:pathLst>
                  <a:path w="16791" h="5035" extrusionOk="0">
                    <a:moveTo>
                      <a:pt x="4200" y="1"/>
                    </a:moveTo>
                    <a:cubicBezTo>
                      <a:pt x="3676" y="467"/>
                      <a:pt x="3189" y="990"/>
                      <a:pt x="2747" y="1587"/>
                    </a:cubicBezTo>
                    <a:cubicBezTo>
                      <a:pt x="2105" y="2455"/>
                      <a:pt x="1375" y="3259"/>
                      <a:pt x="673" y="4082"/>
                    </a:cubicBezTo>
                    <a:cubicBezTo>
                      <a:pt x="494" y="4291"/>
                      <a:pt x="270" y="4464"/>
                      <a:pt x="1" y="4717"/>
                    </a:cubicBezTo>
                    <a:cubicBezTo>
                      <a:pt x="225" y="4804"/>
                      <a:pt x="338" y="4870"/>
                      <a:pt x="461" y="4894"/>
                    </a:cubicBezTo>
                    <a:cubicBezTo>
                      <a:pt x="946" y="4991"/>
                      <a:pt x="1433" y="5034"/>
                      <a:pt x="1921" y="5034"/>
                    </a:cubicBezTo>
                    <a:cubicBezTo>
                      <a:pt x="2323" y="5034"/>
                      <a:pt x="2726" y="5005"/>
                      <a:pt x="3129" y="4953"/>
                    </a:cubicBezTo>
                    <a:cubicBezTo>
                      <a:pt x="4338" y="4798"/>
                      <a:pt x="5539" y="4625"/>
                      <a:pt x="6736" y="4377"/>
                    </a:cubicBezTo>
                    <a:cubicBezTo>
                      <a:pt x="8201" y="4071"/>
                      <a:pt x="9639" y="3710"/>
                      <a:pt x="11013" y="3123"/>
                    </a:cubicBezTo>
                    <a:cubicBezTo>
                      <a:pt x="11661" y="2844"/>
                      <a:pt x="12300" y="2547"/>
                      <a:pt x="12931" y="2234"/>
                    </a:cubicBezTo>
                    <a:cubicBezTo>
                      <a:pt x="14266" y="1571"/>
                      <a:pt x="15552" y="822"/>
                      <a:pt x="16791" y="1"/>
                    </a:cubicBezTo>
                    <a:lnTo>
                      <a:pt x="16036" y="1"/>
                    </a:lnTo>
                    <a:cubicBezTo>
                      <a:pt x="14201" y="1175"/>
                      <a:pt x="11718" y="2471"/>
                      <a:pt x="10093" y="3044"/>
                    </a:cubicBezTo>
                    <a:cubicBezTo>
                      <a:pt x="8042" y="3768"/>
                      <a:pt x="3774" y="4583"/>
                      <a:pt x="1761" y="4583"/>
                    </a:cubicBezTo>
                    <a:cubicBezTo>
                      <a:pt x="1359" y="4583"/>
                      <a:pt x="1048" y="4551"/>
                      <a:pt x="861" y="4479"/>
                    </a:cubicBezTo>
                    <a:cubicBezTo>
                      <a:pt x="888" y="4410"/>
                      <a:pt x="896" y="4312"/>
                      <a:pt x="945" y="4279"/>
                    </a:cubicBezTo>
                    <a:cubicBezTo>
                      <a:pt x="1747" y="3741"/>
                      <a:pt x="2302" y="2968"/>
                      <a:pt x="2917" y="2249"/>
                    </a:cubicBezTo>
                    <a:cubicBezTo>
                      <a:pt x="3461" y="1613"/>
                      <a:pt x="4007" y="968"/>
                      <a:pt x="4627" y="410"/>
                    </a:cubicBezTo>
                    <a:cubicBezTo>
                      <a:pt x="4788" y="265"/>
                      <a:pt x="4954" y="130"/>
                      <a:pt x="512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84;p14"/>
              <p:cNvSpPr/>
              <p:nvPr/>
            </p:nvSpPr>
            <p:spPr>
              <a:xfrm>
                <a:off x="3858300" y="880325"/>
                <a:ext cx="15350" cy="117025"/>
              </a:xfrm>
              <a:custGeom>
                <a:avLst/>
                <a:gdLst/>
                <a:ahLst/>
                <a:cxnLst/>
                <a:rect l="l" t="t" r="r" b="b"/>
                <a:pathLst>
                  <a:path w="614" h="4681" extrusionOk="0">
                    <a:moveTo>
                      <a:pt x="212" y="1"/>
                    </a:moveTo>
                    <a:cubicBezTo>
                      <a:pt x="74" y="1583"/>
                      <a:pt x="0" y="3127"/>
                      <a:pt x="232" y="4680"/>
                    </a:cubicBezTo>
                    <a:cubicBezTo>
                      <a:pt x="337" y="4077"/>
                      <a:pt x="364" y="3473"/>
                      <a:pt x="396" y="2868"/>
                    </a:cubicBezTo>
                    <a:cubicBezTo>
                      <a:pt x="427" y="2246"/>
                      <a:pt x="369" y="1601"/>
                      <a:pt x="519" y="1010"/>
                    </a:cubicBezTo>
                    <a:cubicBezTo>
                      <a:pt x="602" y="688"/>
                      <a:pt x="581" y="345"/>
                      <a:pt x="61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5" name="Google Shape;85;p14"/>
            <p:cNvGrpSpPr/>
            <p:nvPr/>
          </p:nvGrpSpPr>
          <p:grpSpPr>
            <a:xfrm rot="10800000" flipH="1">
              <a:off x="7341417" y="-12"/>
              <a:ext cx="1802595" cy="1372667"/>
              <a:chOff x="510150" y="3107400"/>
              <a:chExt cx="1696400" cy="1291800"/>
            </a:xfrm>
          </p:grpSpPr>
          <p:sp>
            <p:nvSpPr>
              <p:cNvPr id="86" name="Google Shape;86;p14"/>
              <p:cNvSpPr/>
              <p:nvPr/>
            </p:nvSpPr>
            <p:spPr>
              <a:xfrm>
                <a:off x="1804300" y="3566100"/>
                <a:ext cx="4400" cy="16075"/>
              </a:xfrm>
              <a:custGeom>
                <a:avLst/>
                <a:gdLst/>
                <a:ahLst/>
                <a:cxnLst/>
                <a:rect l="l" t="t" r="r" b="b"/>
                <a:pathLst>
                  <a:path w="176" h="643" extrusionOk="0">
                    <a:moveTo>
                      <a:pt x="73" y="0"/>
                    </a:moveTo>
                    <a:cubicBezTo>
                      <a:pt x="49" y="211"/>
                      <a:pt x="25" y="421"/>
                      <a:pt x="1" y="632"/>
                    </a:cubicBezTo>
                    <a:cubicBezTo>
                      <a:pt x="50" y="635"/>
                      <a:pt x="102" y="639"/>
                      <a:pt x="151" y="642"/>
                    </a:cubicBezTo>
                    <a:cubicBezTo>
                      <a:pt x="159" y="429"/>
                      <a:pt x="166" y="215"/>
                      <a:pt x="175" y="3"/>
                    </a:cubicBezTo>
                    <a:cubicBezTo>
                      <a:pt x="141" y="2"/>
                      <a:pt x="106" y="2"/>
                      <a:pt x="7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87;p14"/>
              <p:cNvSpPr/>
              <p:nvPr/>
            </p:nvSpPr>
            <p:spPr>
              <a:xfrm>
                <a:off x="1803625" y="3432450"/>
                <a:ext cx="24775" cy="89975"/>
              </a:xfrm>
              <a:custGeom>
                <a:avLst/>
                <a:gdLst/>
                <a:ahLst/>
                <a:cxnLst/>
                <a:rect l="l" t="t" r="r" b="b"/>
                <a:pathLst>
                  <a:path w="991" h="3599" extrusionOk="0">
                    <a:moveTo>
                      <a:pt x="990" y="0"/>
                    </a:moveTo>
                    <a:lnTo>
                      <a:pt x="990" y="0"/>
                    </a:lnTo>
                    <a:cubicBezTo>
                      <a:pt x="285" y="1161"/>
                      <a:pt x="285" y="2390"/>
                      <a:pt x="1" y="3542"/>
                    </a:cubicBezTo>
                    <a:cubicBezTo>
                      <a:pt x="79" y="3561"/>
                      <a:pt x="159" y="3579"/>
                      <a:pt x="237" y="3599"/>
                    </a:cubicBezTo>
                    <a:cubicBezTo>
                      <a:pt x="480" y="2439"/>
                      <a:pt x="723" y="1278"/>
                      <a:pt x="99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88;p14"/>
              <p:cNvSpPr/>
              <p:nvPr/>
            </p:nvSpPr>
            <p:spPr>
              <a:xfrm>
                <a:off x="1304300" y="3414350"/>
                <a:ext cx="155850" cy="984850"/>
              </a:xfrm>
              <a:custGeom>
                <a:avLst/>
                <a:gdLst/>
                <a:ahLst/>
                <a:cxnLst/>
                <a:rect l="l" t="t" r="r" b="b"/>
                <a:pathLst>
                  <a:path w="6234" h="39394" extrusionOk="0">
                    <a:moveTo>
                      <a:pt x="2584" y="1"/>
                    </a:moveTo>
                    <a:cubicBezTo>
                      <a:pt x="2334" y="201"/>
                      <a:pt x="2191" y="435"/>
                      <a:pt x="2115" y="691"/>
                    </a:cubicBezTo>
                    <a:cubicBezTo>
                      <a:pt x="1957" y="1219"/>
                      <a:pt x="1816" y="1754"/>
                      <a:pt x="1698" y="2294"/>
                    </a:cubicBezTo>
                    <a:cubicBezTo>
                      <a:pt x="1394" y="3700"/>
                      <a:pt x="1031" y="5087"/>
                      <a:pt x="591" y="6460"/>
                    </a:cubicBezTo>
                    <a:cubicBezTo>
                      <a:pt x="342" y="7242"/>
                      <a:pt x="131" y="8067"/>
                      <a:pt x="98" y="8882"/>
                    </a:cubicBezTo>
                    <a:cubicBezTo>
                      <a:pt x="0" y="11251"/>
                      <a:pt x="390" y="13517"/>
                      <a:pt x="1855" y="15485"/>
                    </a:cubicBezTo>
                    <a:cubicBezTo>
                      <a:pt x="2367" y="16174"/>
                      <a:pt x="2832" y="16902"/>
                      <a:pt x="3382" y="17559"/>
                    </a:cubicBezTo>
                    <a:cubicBezTo>
                      <a:pt x="4455" y="18839"/>
                      <a:pt x="4913" y="20358"/>
                      <a:pt x="5134" y="21953"/>
                    </a:cubicBezTo>
                    <a:cubicBezTo>
                      <a:pt x="5366" y="23624"/>
                      <a:pt x="5546" y="25304"/>
                      <a:pt x="5658" y="26985"/>
                    </a:cubicBezTo>
                    <a:cubicBezTo>
                      <a:pt x="5731" y="28117"/>
                      <a:pt x="5727" y="29266"/>
                      <a:pt x="5616" y="30392"/>
                    </a:cubicBezTo>
                    <a:cubicBezTo>
                      <a:pt x="5455" y="32007"/>
                      <a:pt x="5205" y="33612"/>
                      <a:pt x="4829" y="35200"/>
                    </a:cubicBezTo>
                    <a:cubicBezTo>
                      <a:pt x="4489" y="36638"/>
                      <a:pt x="4113" y="38060"/>
                      <a:pt x="3494" y="39394"/>
                    </a:cubicBezTo>
                    <a:lnTo>
                      <a:pt x="4091" y="39394"/>
                    </a:lnTo>
                    <a:cubicBezTo>
                      <a:pt x="4462" y="38544"/>
                      <a:pt x="4780" y="37674"/>
                      <a:pt x="5001" y="36768"/>
                    </a:cubicBezTo>
                    <a:cubicBezTo>
                      <a:pt x="5343" y="35367"/>
                      <a:pt x="5596" y="33943"/>
                      <a:pt x="5870" y="32526"/>
                    </a:cubicBezTo>
                    <a:cubicBezTo>
                      <a:pt x="6119" y="31227"/>
                      <a:pt x="6234" y="29911"/>
                      <a:pt x="6195" y="28588"/>
                    </a:cubicBezTo>
                    <a:cubicBezTo>
                      <a:pt x="6124" y="26192"/>
                      <a:pt x="5831" y="23815"/>
                      <a:pt x="5500" y="21445"/>
                    </a:cubicBezTo>
                    <a:cubicBezTo>
                      <a:pt x="5319" y="20159"/>
                      <a:pt x="4873" y="18938"/>
                      <a:pt x="4104" y="17869"/>
                    </a:cubicBezTo>
                    <a:cubicBezTo>
                      <a:pt x="3567" y="17121"/>
                      <a:pt x="3004" y="16394"/>
                      <a:pt x="2437" y="15669"/>
                    </a:cubicBezTo>
                    <a:cubicBezTo>
                      <a:pt x="1691" y="14714"/>
                      <a:pt x="1104" y="13664"/>
                      <a:pt x="775" y="12506"/>
                    </a:cubicBezTo>
                    <a:cubicBezTo>
                      <a:pt x="306" y="10860"/>
                      <a:pt x="334" y="9181"/>
                      <a:pt x="637" y="7500"/>
                    </a:cubicBezTo>
                    <a:cubicBezTo>
                      <a:pt x="773" y="6741"/>
                      <a:pt x="1085" y="6043"/>
                      <a:pt x="1298" y="5315"/>
                    </a:cubicBezTo>
                    <a:cubicBezTo>
                      <a:pt x="1718" y="3878"/>
                      <a:pt x="1996" y="2398"/>
                      <a:pt x="2337" y="938"/>
                    </a:cubicBezTo>
                    <a:cubicBezTo>
                      <a:pt x="2410" y="623"/>
                      <a:pt x="2501" y="314"/>
                      <a:pt x="258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89;p14"/>
              <p:cNvSpPr/>
              <p:nvPr/>
            </p:nvSpPr>
            <p:spPr>
              <a:xfrm>
                <a:off x="510150" y="3911125"/>
                <a:ext cx="604125" cy="488075"/>
              </a:xfrm>
              <a:custGeom>
                <a:avLst/>
                <a:gdLst/>
                <a:ahLst/>
                <a:cxnLst/>
                <a:rect l="l" t="t" r="r" b="b"/>
                <a:pathLst>
                  <a:path w="24165" h="19523" extrusionOk="0">
                    <a:moveTo>
                      <a:pt x="18073" y="0"/>
                    </a:moveTo>
                    <a:cubicBezTo>
                      <a:pt x="17800" y="0"/>
                      <a:pt x="17523" y="24"/>
                      <a:pt x="17240" y="70"/>
                    </a:cubicBezTo>
                    <a:cubicBezTo>
                      <a:pt x="16862" y="130"/>
                      <a:pt x="16465" y="308"/>
                      <a:pt x="16163" y="542"/>
                    </a:cubicBezTo>
                    <a:cubicBezTo>
                      <a:pt x="15512" y="1049"/>
                      <a:pt x="14913" y="1623"/>
                      <a:pt x="14536" y="2383"/>
                    </a:cubicBezTo>
                    <a:cubicBezTo>
                      <a:pt x="14222" y="3016"/>
                      <a:pt x="13907" y="3651"/>
                      <a:pt x="13572" y="4273"/>
                    </a:cubicBezTo>
                    <a:cubicBezTo>
                      <a:pt x="13136" y="5081"/>
                      <a:pt x="12709" y="5894"/>
                      <a:pt x="12222" y="6672"/>
                    </a:cubicBezTo>
                    <a:cubicBezTo>
                      <a:pt x="11814" y="7321"/>
                      <a:pt x="11340" y="7932"/>
                      <a:pt x="10874" y="8542"/>
                    </a:cubicBezTo>
                    <a:cubicBezTo>
                      <a:pt x="9978" y="9714"/>
                      <a:pt x="9064" y="10872"/>
                      <a:pt x="7933" y="11831"/>
                    </a:cubicBezTo>
                    <a:cubicBezTo>
                      <a:pt x="6175" y="13326"/>
                      <a:pt x="4276" y="14524"/>
                      <a:pt x="1891" y="14732"/>
                    </a:cubicBezTo>
                    <a:cubicBezTo>
                      <a:pt x="1295" y="14783"/>
                      <a:pt x="710" y="14950"/>
                      <a:pt x="0" y="15087"/>
                    </a:cubicBezTo>
                    <a:cubicBezTo>
                      <a:pt x="367" y="15478"/>
                      <a:pt x="712" y="15577"/>
                      <a:pt x="1055" y="15678"/>
                    </a:cubicBezTo>
                    <a:cubicBezTo>
                      <a:pt x="2564" y="16124"/>
                      <a:pt x="4109" y="16371"/>
                      <a:pt x="5682" y="16403"/>
                    </a:cubicBezTo>
                    <a:cubicBezTo>
                      <a:pt x="5823" y="16405"/>
                      <a:pt x="5963" y="16407"/>
                      <a:pt x="6104" y="16407"/>
                    </a:cubicBezTo>
                    <a:cubicBezTo>
                      <a:pt x="7817" y="16407"/>
                      <a:pt x="9494" y="16191"/>
                      <a:pt x="11085" y="15469"/>
                    </a:cubicBezTo>
                    <a:cubicBezTo>
                      <a:pt x="12064" y="15024"/>
                      <a:pt x="13005" y="14532"/>
                      <a:pt x="13871" y="13878"/>
                    </a:cubicBezTo>
                    <a:cubicBezTo>
                      <a:pt x="15241" y="12843"/>
                      <a:pt x="16667" y="11882"/>
                      <a:pt x="18058" y="10875"/>
                    </a:cubicBezTo>
                    <a:cubicBezTo>
                      <a:pt x="19216" y="10036"/>
                      <a:pt x="20383" y="9213"/>
                      <a:pt x="21622" y="8497"/>
                    </a:cubicBezTo>
                    <a:cubicBezTo>
                      <a:pt x="21724" y="8439"/>
                      <a:pt x="21777" y="8297"/>
                      <a:pt x="21853" y="8195"/>
                    </a:cubicBezTo>
                    <a:lnTo>
                      <a:pt x="21853" y="8195"/>
                    </a:lnTo>
                    <a:cubicBezTo>
                      <a:pt x="21252" y="8345"/>
                      <a:pt x="20741" y="8603"/>
                      <a:pt x="20250" y="8894"/>
                    </a:cubicBezTo>
                    <a:cubicBezTo>
                      <a:pt x="19381" y="9410"/>
                      <a:pt x="18503" y="9912"/>
                      <a:pt x="17670" y="10482"/>
                    </a:cubicBezTo>
                    <a:cubicBezTo>
                      <a:pt x="16074" y="11572"/>
                      <a:pt x="14524" y="12729"/>
                      <a:pt x="12928" y="13818"/>
                    </a:cubicBezTo>
                    <a:cubicBezTo>
                      <a:pt x="10948" y="15170"/>
                      <a:pt x="8752" y="15879"/>
                      <a:pt x="6345" y="15885"/>
                    </a:cubicBezTo>
                    <a:cubicBezTo>
                      <a:pt x="6336" y="15885"/>
                      <a:pt x="6327" y="15885"/>
                      <a:pt x="6318" y="15885"/>
                    </a:cubicBezTo>
                    <a:cubicBezTo>
                      <a:pt x="6051" y="15885"/>
                      <a:pt x="5784" y="15864"/>
                      <a:pt x="5518" y="15849"/>
                    </a:cubicBezTo>
                    <a:cubicBezTo>
                      <a:pt x="5253" y="15836"/>
                      <a:pt x="4988" y="15815"/>
                      <a:pt x="4722" y="15798"/>
                    </a:cubicBezTo>
                    <a:cubicBezTo>
                      <a:pt x="9685" y="14562"/>
                      <a:pt x="13569" y="11884"/>
                      <a:pt x="16392" y="7667"/>
                    </a:cubicBezTo>
                    <a:lnTo>
                      <a:pt x="16392" y="7667"/>
                    </a:lnTo>
                    <a:cubicBezTo>
                      <a:pt x="16165" y="7789"/>
                      <a:pt x="15954" y="7941"/>
                      <a:pt x="15799" y="8138"/>
                    </a:cubicBezTo>
                    <a:cubicBezTo>
                      <a:pt x="14673" y="9577"/>
                      <a:pt x="13234" y="10685"/>
                      <a:pt x="11858" y="11857"/>
                    </a:cubicBezTo>
                    <a:cubicBezTo>
                      <a:pt x="11300" y="12330"/>
                      <a:pt x="10683" y="12773"/>
                      <a:pt x="10026" y="13088"/>
                    </a:cubicBezTo>
                    <a:cubicBezTo>
                      <a:pt x="8253" y="13939"/>
                      <a:pt x="6420" y="14651"/>
                      <a:pt x="4512" y="15150"/>
                    </a:cubicBezTo>
                    <a:cubicBezTo>
                      <a:pt x="4156" y="15242"/>
                      <a:pt x="3799" y="15311"/>
                      <a:pt x="3433" y="15311"/>
                    </a:cubicBezTo>
                    <a:cubicBezTo>
                      <a:pt x="3186" y="15311"/>
                      <a:pt x="2934" y="15280"/>
                      <a:pt x="2676" y="15203"/>
                    </a:cubicBezTo>
                    <a:cubicBezTo>
                      <a:pt x="3151" y="15087"/>
                      <a:pt x="3635" y="15001"/>
                      <a:pt x="4095" y="14846"/>
                    </a:cubicBezTo>
                    <a:cubicBezTo>
                      <a:pt x="4560" y="14691"/>
                      <a:pt x="5025" y="14511"/>
                      <a:pt x="5449" y="14269"/>
                    </a:cubicBezTo>
                    <a:cubicBezTo>
                      <a:pt x="7116" y="13323"/>
                      <a:pt x="8637" y="12188"/>
                      <a:pt x="9825" y="10658"/>
                    </a:cubicBezTo>
                    <a:cubicBezTo>
                      <a:pt x="10464" y="9836"/>
                      <a:pt x="11089" y="9000"/>
                      <a:pt x="11715" y="8166"/>
                    </a:cubicBezTo>
                    <a:cubicBezTo>
                      <a:pt x="12697" y="6860"/>
                      <a:pt x="13512" y="5460"/>
                      <a:pt x="14174" y="3959"/>
                    </a:cubicBezTo>
                    <a:cubicBezTo>
                      <a:pt x="14518" y="3181"/>
                      <a:pt x="14990" y="2448"/>
                      <a:pt x="15491" y="1756"/>
                    </a:cubicBezTo>
                    <a:cubicBezTo>
                      <a:pt x="15983" y="1076"/>
                      <a:pt x="16626" y="493"/>
                      <a:pt x="17523" y="447"/>
                    </a:cubicBezTo>
                    <a:cubicBezTo>
                      <a:pt x="17648" y="441"/>
                      <a:pt x="17773" y="438"/>
                      <a:pt x="17898" y="438"/>
                    </a:cubicBezTo>
                    <a:cubicBezTo>
                      <a:pt x="18690" y="438"/>
                      <a:pt x="19461" y="584"/>
                      <a:pt x="20144" y="1106"/>
                    </a:cubicBezTo>
                    <a:cubicBezTo>
                      <a:pt x="21058" y="1802"/>
                      <a:pt x="21872" y="2578"/>
                      <a:pt x="22440" y="3590"/>
                    </a:cubicBezTo>
                    <a:cubicBezTo>
                      <a:pt x="23181" y="4909"/>
                      <a:pt x="23583" y="6305"/>
                      <a:pt x="23438" y="7827"/>
                    </a:cubicBezTo>
                    <a:cubicBezTo>
                      <a:pt x="23366" y="8586"/>
                      <a:pt x="23264" y="9342"/>
                      <a:pt x="23162" y="10097"/>
                    </a:cubicBezTo>
                    <a:cubicBezTo>
                      <a:pt x="23133" y="10309"/>
                      <a:pt x="23084" y="10526"/>
                      <a:pt x="22998" y="10720"/>
                    </a:cubicBezTo>
                    <a:cubicBezTo>
                      <a:pt x="22619" y="11591"/>
                      <a:pt x="22228" y="12457"/>
                      <a:pt x="21829" y="13318"/>
                    </a:cubicBezTo>
                    <a:cubicBezTo>
                      <a:pt x="20822" y="15494"/>
                      <a:pt x="19610" y="17549"/>
                      <a:pt x="18138" y="19446"/>
                    </a:cubicBezTo>
                    <a:cubicBezTo>
                      <a:pt x="18118" y="19472"/>
                      <a:pt x="18099" y="19497"/>
                      <a:pt x="18079" y="19523"/>
                    </a:cubicBezTo>
                    <a:lnTo>
                      <a:pt x="18638" y="19523"/>
                    </a:lnTo>
                    <a:cubicBezTo>
                      <a:pt x="20452" y="17164"/>
                      <a:pt x="21882" y="14568"/>
                      <a:pt x="23202" y="11902"/>
                    </a:cubicBezTo>
                    <a:cubicBezTo>
                      <a:pt x="23324" y="11657"/>
                      <a:pt x="23440" y="11395"/>
                      <a:pt x="23491" y="11129"/>
                    </a:cubicBezTo>
                    <a:cubicBezTo>
                      <a:pt x="23649" y="10317"/>
                      <a:pt x="23721" y="9485"/>
                      <a:pt x="23927" y="8687"/>
                    </a:cubicBezTo>
                    <a:cubicBezTo>
                      <a:pt x="24165" y="7765"/>
                      <a:pt x="24126" y="6867"/>
                      <a:pt x="23950" y="5950"/>
                    </a:cubicBezTo>
                    <a:cubicBezTo>
                      <a:pt x="23532" y="3756"/>
                      <a:pt x="22405" y="2060"/>
                      <a:pt x="20557" y="787"/>
                    </a:cubicBezTo>
                    <a:cubicBezTo>
                      <a:pt x="19767" y="243"/>
                      <a:pt x="18945" y="0"/>
                      <a:pt x="1807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0;p14"/>
              <p:cNvSpPr/>
              <p:nvPr/>
            </p:nvSpPr>
            <p:spPr>
              <a:xfrm>
                <a:off x="1167575" y="4070675"/>
                <a:ext cx="97425" cy="328525"/>
              </a:xfrm>
              <a:custGeom>
                <a:avLst/>
                <a:gdLst/>
                <a:ahLst/>
                <a:cxnLst/>
                <a:rect l="l" t="t" r="r" b="b"/>
                <a:pathLst>
                  <a:path w="3897" h="13141" extrusionOk="0">
                    <a:moveTo>
                      <a:pt x="0" y="1"/>
                    </a:moveTo>
                    <a:cubicBezTo>
                      <a:pt x="0" y="285"/>
                      <a:pt x="95" y="499"/>
                      <a:pt x="217" y="697"/>
                    </a:cubicBezTo>
                    <a:cubicBezTo>
                      <a:pt x="727" y="1530"/>
                      <a:pt x="1257" y="2353"/>
                      <a:pt x="1757" y="3192"/>
                    </a:cubicBezTo>
                    <a:cubicBezTo>
                      <a:pt x="2624" y="4651"/>
                      <a:pt x="3084" y="6242"/>
                      <a:pt x="2987" y="7932"/>
                    </a:cubicBezTo>
                    <a:cubicBezTo>
                      <a:pt x="2899" y="9448"/>
                      <a:pt x="2408" y="10888"/>
                      <a:pt x="1716" y="12233"/>
                    </a:cubicBezTo>
                    <a:cubicBezTo>
                      <a:pt x="1561" y="12535"/>
                      <a:pt x="1405" y="12839"/>
                      <a:pt x="1248" y="13141"/>
                    </a:cubicBezTo>
                    <a:lnTo>
                      <a:pt x="1898" y="13141"/>
                    </a:lnTo>
                    <a:cubicBezTo>
                      <a:pt x="2522" y="12052"/>
                      <a:pt x="2940" y="10890"/>
                      <a:pt x="3306" y="9688"/>
                    </a:cubicBezTo>
                    <a:cubicBezTo>
                      <a:pt x="3896" y="7748"/>
                      <a:pt x="3572" y="5929"/>
                      <a:pt x="2826" y="4126"/>
                    </a:cubicBezTo>
                    <a:cubicBezTo>
                      <a:pt x="2316" y="2890"/>
                      <a:pt x="1483" y="1857"/>
                      <a:pt x="731" y="774"/>
                    </a:cubicBezTo>
                    <a:cubicBezTo>
                      <a:pt x="531" y="485"/>
                      <a:pt x="247" y="257"/>
                      <a:pt x="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91;p14"/>
              <p:cNvSpPr/>
              <p:nvPr/>
            </p:nvSpPr>
            <p:spPr>
              <a:xfrm>
                <a:off x="1519600" y="3107400"/>
                <a:ext cx="497150" cy="1291800"/>
              </a:xfrm>
              <a:custGeom>
                <a:avLst/>
                <a:gdLst/>
                <a:ahLst/>
                <a:cxnLst/>
                <a:rect l="l" t="t" r="r" b="b"/>
                <a:pathLst>
                  <a:path w="19886" h="51672" extrusionOk="0">
                    <a:moveTo>
                      <a:pt x="18762" y="1453"/>
                    </a:moveTo>
                    <a:lnTo>
                      <a:pt x="18762" y="1453"/>
                    </a:lnTo>
                    <a:cubicBezTo>
                      <a:pt x="18669" y="1806"/>
                      <a:pt x="18631" y="2082"/>
                      <a:pt x="18526" y="2328"/>
                    </a:cubicBezTo>
                    <a:cubicBezTo>
                      <a:pt x="18142" y="3231"/>
                      <a:pt x="17763" y="4136"/>
                      <a:pt x="17335" y="5017"/>
                    </a:cubicBezTo>
                    <a:cubicBezTo>
                      <a:pt x="16502" y="6728"/>
                      <a:pt x="15876" y="8506"/>
                      <a:pt x="15342" y="10333"/>
                    </a:cubicBezTo>
                    <a:cubicBezTo>
                      <a:pt x="14619" y="12804"/>
                      <a:pt x="14306" y="15321"/>
                      <a:pt x="14338" y="17877"/>
                    </a:cubicBezTo>
                    <a:cubicBezTo>
                      <a:pt x="14357" y="19407"/>
                      <a:pt x="14541" y="20933"/>
                      <a:pt x="14622" y="22462"/>
                    </a:cubicBezTo>
                    <a:cubicBezTo>
                      <a:pt x="14693" y="23774"/>
                      <a:pt x="14766" y="25090"/>
                      <a:pt x="14759" y="26402"/>
                    </a:cubicBezTo>
                    <a:cubicBezTo>
                      <a:pt x="14750" y="27717"/>
                      <a:pt x="14717" y="29040"/>
                      <a:pt x="14556" y="30342"/>
                    </a:cubicBezTo>
                    <a:cubicBezTo>
                      <a:pt x="14431" y="31368"/>
                      <a:pt x="14133" y="32380"/>
                      <a:pt x="13848" y="33380"/>
                    </a:cubicBezTo>
                    <a:cubicBezTo>
                      <a:pt x="13208" y="35616"/>
                      <a:pt x="12117" y="37646"/>
                      <a:pt x="10855" y="39580"/>
                    </a:cubicBezTo>
                    <a:cubicBezTo>
                      <a:pt x="10290" y="40448"/>
                      <a:pt x="9595" y="41230"/>
                      <a:pt x="8831" y="41988"/>
                    </a:cubicBezTo>
                    <a:cubicBezTo>
                      <a:pt x="8981" y="41691"/>
                      <a:pt x="9123" y="41392"/>
                      <a:pt x="9284" y="41102"/>
                    </a:cubicBezTo>
                    <a:cubicBezTo>
                      <a:pt x="10178" y="39488"/>
                      <a:pt x="11017" y="37851"/>
                      <a:pt x="11634" y="36102"/>
                    </a:cubicBezTo>
                    <a:cubicBezTo>
                      <a:pt x="12240" y="34380"/>
                      <a:pt x="12625" y="32631"/>
                      <a:pt x="12527" y="30792"/>
                    </a:cubicBezTo>
                    <a:cubicBezTo>
                      <a:pt x="12506" y="30399"/>
                      <a:pt x="12595" y="30004"/>
                      <a:pt x="12620" y="29608"/>
                    </a:cubicBezTo>
                    <a:cubicBezTo>
                      <a:pt x="12703" y="28257"/>
                      <a:pt x="12604" y="26915"/>
                      <a:pt x="12399" y="25575"/>
                    </a:cubicBezTo>
                    <a:cubicBezTo>
                      <a:pt x="12156" y="23986"/>
                      <a:pt x="11962" y="22389"/>
                      <a:pt x="11747" y="20796"/>
                    </a:cubicBezTo>
                    <a:cubicBezTo>
                      <a:pt x="11700" y="20795"/>
                      <a:pt x="11655" y="20793"/>
                      <a:pt x="11610" y="20792"/>
                    </a:cubicBezTo>
                    <a:cubicBezTo>
                      <a:pt x="11587" y="20954"/>
                      <a:pt x="11526" y="21121"/>
                      <a:pt x="11550" y="21276"/>
                    </a:cubicBezTo>
                    <a:cubicBezTo>
                      <a:pt x="11693" y="22244"/>
                      <a:pt x="11884" y="23208"/>
                      <a:pt x="11999" y="24180"/>
                    </a:cubicBezTo>
                    <a:cubicBezTo>
                      <a:pt x="12100" y="25032"/>
                      <a:pt x="12151" y="25893"/>
                      <a:pt x="12171" y="26751"/>
                    </a:cubicBezTo>
                    <a:cubicBezTo>
                      <a:pt x="12193" y="27700"/>
                      <a:pt x="12181" y="28652"/>
                      <a:pt x="12138" y="29601"/>
                    </a:cubicBezTo>
                    <a:cubicBezTo>
                      <a:pt x="12097" y="30521"/>
                      <a:pt x="12022" y="31442"/>
                      <a:pt x="11920" y="32356"/>
                    </a:cubicBezTo>
                    <a:cubicBezTo>
                      <a:pt x="11709" y="34233"/>
                      <a:pt x="11078" y="35983"/>
                      <a:pt x="10341" y="37711"/>
                    </a:cubicBezTo>
                    <a:cubicBezTo>
                      <a:pt x="9714" y="39183"/>
                      <a:pt x="8935" y="40576"/>
                      <a:pt x="8219" y="42001"/>
                    </a:cubicBezTo>
                    <a:cubicBezTo>
                      <a:pt x="7972" y="42494"/>
                      <a:pt x="7789" y="43018"/>
                      <a:pt x="7548" y="43514"/>
                    </a:cubicBezTo>
                    <a:cubicBezTo>
                      <a:pt x="7035" y="44579"/>
                      <a:pt x="6217" y="45424"/>
                      <a:pt x="5474" y="46323"/>
                    </a:cubicBezTo>
                    <a:cubicBezTo>
                      <a:pt x="5163" y="46700"/>
                      <a:pt x="4844" y="47072"/>
                      <a:pt x="4492" y="47491"/>
                    </a:cubicBezTo>
                    <a:cubicBezTo>
                      <a:pt x="4291" y="47161"/>
                      <a:pt x="4480" y="46882"/>
                      <a:pt x="4622" y="46675"/>
                    </a:cubicBezTo>
                    <a:cubicBezTo>
                      <a:pt x="5616" y="45224"/>
                      <a:pt x="6180" y="43553"/>
                      <a:pt x="7013" y="42021"/>
                    </a:cubicBezTo>
                    <a:cubicBezTo>
                      <a:pt x="7422" y="41269"/>
                      <a:pt x="7732" y="40464"/>
                      <a:pt x="8102" y="39690"/>
                    </a:cubicBezTo>
                    <a:cubicBezTo>
                      <a:pt x="9002" y="37812"/>
                      <a:pt x="9479" y="35821"/>
                      <a:pt x="9717" y="33760"/>
                    </a:cubicBezTo>
                    <a:cubicBezTo>
                      <a:pt x="9906" y="32111"/>
                      <a:pt x="9930" y="30463"/>
                      <a:pt x="9947" y="28802"/>
                    </a:cubicBezTo>
                    <a:cubicBezTo>
                      <a:pt x="9969" y="26574"/>
                      <a:pt x="9802" y="24396"/>
                      <a:pt x="9303" y="22226"/>
                    </a:cubicBezTo>
                    <a:lnTo>
                      <a:pt x="9305" y="22226"/>
                    </a:lnTo>
                    <a:cubicBezTo>
                      <a:pt x="8981" y="20822"/>
                      <a:pt x="8774" y="19390"/>
                      <a:pt x="8569" y="17963"/>
                    </a:cubicBezTo>
                    <a:cubicBezTo>
                      <a:pt x="8387" y="16694"/>
                      <a:pt x="8595" y="15471"/>
                      <a:pt x="9093" y="14276"/>
                    </a:cubicBezTo>
                    <a:cubicBezTo>
                      <a:pt x="10035" y="12010"/>
                      <a:pt x="11443" y="10043"/>
                      <a:pt x="12914" y="8104"/>
                    </a:cubicBezTo>
                    <a:cubicBezTo>
                      <a:pt x="14642" y="5826"/>
                      <a:pt x="16500" y="3664"/>
                      <a:pt x="18515" y="1635"/>
                    </a:cubicBezTo>
                    <a:cubicBezTo>
                      <a:pt x="18556" y="1593"/>
                      <a:pt x="18610" y="1563"/>
                      <a:pt x="18762" y="1453"/>
                    </a:cubicBezTo>
                    <a:close/>
                    <a:moveTo>
                      <a:pt x="19885" y="0"/>
                    </a:moveTo>
                    <a:cubicBezTo>
                      <a:pt x="19052" y="427"/>
                      <a:pt x="18452" y="838"/>
                      <a:pt x="17936" y="1352"/>
                    </a:cubicBezTo>
                    <a:cubicBezTo>
                      <a:pt x="16088" y="3194"/>
                      <a:pt x="14357" y="5139"/>
                      <a:pt x="12747" y="7199"/>
                    </a:cubicBezTo>
                    <a:cubicBezTo>
                      <a:pt x="11437" y="8873"/>
                      <a:pt x="10187" y="10574"/>
                      <a:pt x="9115" y="12413"/>
                    </a:cubicBezTo>
                    <a:cubicBezTo>
                      <a:pt x="7807" y="14656"/>
                      <a:pt x="7518" y="17002"/>
                      <a:pt x="8096" y="19511"/>
                    </a:cubicBezTo>
                    <a:cubicBezTo>
                      <a:pt x="8475" y="21156"/>
                      <a:pt x="8796" y="22814"/>
                      <a:pt x="9085" y="24478"/>
                    </a:cubicBezTo>
                    <a:cubicBezTo>
                      <a:pt x="9338" y="25930"/>
                      <a:pt x="9326" y="27402"/>
                      <a:pt x="9356" y="28876"/>
                    </a:cubicBezTo>
                    <a:cubicBezTo>
                      <a:pt x="9401" y="31066"/>
                      <a:pt x="9246" y="33228"/>
                      <a:pt x="8903" y="35385"/>
                    </a:cubicBezTo>
                    <a:cubicBezTo>
                      <a:pt x="8605" y="37252"/>
                      <a:pt x="7923" y="38997"/>
                      <a:pt x="7186" y="40718"/>
                    </a:cubicBezTo>
                    <a:cubicBezTo>
                      <a:pt x="6632" y="42016"/>
                      <a:pt x="5998" y="43279"/>
                      <a:pt x="5384" y="44552"/>
                    </a:cubicBezTo>
                    <a:cubicBezTo>
                      <a:pt x="4865" y="45628"/>
                      <a:pt x="4377" y="46723"/>
                      <a:pt x="3786" y="47761"/>
                    </a:cubicBezTo>
                    <a:cubicBezTo>
                      <a:pt x="3044" y="49060"/>
                      <a:pt x="1927" y="50039"/>
                      <a:pt x="778" y="50973"/>
                    </a:cubicBezTo>
                    <a:cubicBezTo>
                      <a:pt x="539" y="51167"/>
                      <a:pt x="261" y="51335"/>
                      <a:pt x="82" y="51574"/>
                    </a:cubicBezTo>
                    <a:cubicBezTo>
                      <a:pt x="56" y="51609"/>
                      <a:pt x="26" y="51639"/>
                      <a:pt x="1" y="51672"/>
                    </a:cubicBezTo>
                    <a:lnTo>
                      <a:pt x="816" y="51672"/>
                    </a:lnTo>
                    <a:cubicBezTo>
                      <a:pt x="2014" y="50743"/>
                      <a:pt x="3095" y="49679"/>
                      <a:pt x="4199" y="48643"/>
                    </a:cubicBezTo>
                    <a:cubicBezTo>
                      <a:pt x="5526" y="47397"/>
                      <a:pt x="6601" y="45931"/>
                      <a:pt x="7747" y="44526"/>
                    </a:cubicBezTo>
                    <a:cubicBezTo>
                      <a:pt x="9067" y="42906"/>
                      <a:pt x="10383" y="41288"/>
                      <a:pt x="11509" y="39523"/>
                    </a:cubicBezTo>
                    <a:cubicBezTo>
                      <a:pt x="12640" y="37753"/>
                      <a:pt x="13551" y="35894"/>
                      <a:pt x="14145" y="33863"/>
                    </a:cubicBezTo>
                    <a:cubicBezTo>
                      <a:pt x="14526" y="32559"/>
                      <a:pt x="14778" y="31248"/>
                      <a:pt x="14939" y="29909"/>
                    </a:cubicBezTo>
                    <a:cubicBezTo>
                      <a:pt x="15073" y="28783"/>
                      <a:pt x="15237" y="27669"/>
                      <a:pt x="15150" y="26520"/>
                    </a:cubicBezTo>
                    <a:cubicBezTo>
                      <a:pt x="15048" y="25180"/>
                      <a:pt x="15121" y="23828"/>
                      <a:pt x="15054" y="22485"/>
                    </a:cubicBezTo>
                    <a:cubicBezTo>
                      <a:pt x="14999" y="21413"/>
                      <a:pt x="14789" y="20348"/>
                      <a:pt x="14759" y="19277"/>
                    </a:cubicBezTo>
                    <a:cubicBezTo>
                      <a:pt x="14729" y="18184"/>
                      <a:pt x="14855" y="17089"/>
                      <a:pt x="14878" y="15993"/>
                    </a:cubicBezTo>
                    <a:cubicBezTo>
                      <a:pt x="14938" y="13100"/>
                      <a:pt x="15711" y="10362"/>
                      <a:pt x="16687" y="7673"/>
                    </a:cubicBezTo>
                    <a:cubicBezTo>
                      <a:pt x="17030" y="6727"/>
                      <a:pt x="17484" y="5820"/>
                      <a:pt x="17891" y="4898"/>
                    </a:cubicBezTo>
                    <a:cubicBezTo>
                      <a:pt x="18387" y="3778"/>
                      <a:pt x="18899" y="2664"/>
                      <a:pt x="19378" y="1537"/>
                    </a:cubicBezTo>
                    <a:cubicBezTo>
                      <a:pt x="19565" y="1097"/>
                      <a:pt x="19681" y="626"/>
                      <a:pt x="1988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92;p14"/>
              <p:cNvSpPr/>
              <p:nvPr/>
            </p:nvSpPr>
            <p:spPr>
              <a:xfrm>
                <a:off x="1101450" y="4345500"/>
                <a:ext cx="31850" cy="53700"/>
              </a:xfrm>
              <a:custGeom>
                <a:avLst/>
                <a:gdLst/>
                <a:ahLst/>
                <a:cxnLst/>
                <a:rect l="l" t="t" r="r" b="b"/>
                <a:pathLst>
                  <a:path w="1274" h="2148" extrusionOk="0">
                    <a:moveTo>
                      <a:pt x="1274" y="1"/>
                    </a:moveTo>
                    <a:lnTo>
                      <a:pt x="1274" y="1"/>
                    </a:lnTo>
                    <a:cubicBezTo>
                      <a:pt x="791" y="694"/>
                      <a:pt x="414" y="1437"/>
                      <a:pt x="0" y="2148"/>
                    </a:cubicBezTo>
                    <a:lnTo>
                      <a:pt x="311" y="2148"/>
                    </a:lnTo>
                    <a:cubicBezTo>
                      <a:pt x="528" y="1742"/>
                      <a:pt x="741" y="1331"/>
                      <a:pt x="962" y="927"/>
                    </a:cubicBezTo>
                    <a:cubicBezTo>
                      <a:pt x="1050" y="768"/>
                      <a:pt x="1102" y="587"/>
                      <a:pt x="1161" y="413"/>
                    </a:cubicBezTo>
                    <a:cubicBezTo>
                      <a:pt x="1208" y="279"/>
                      <a:pt x="1236" y="137"/>
                      <a:pt x="127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14"/>
              <p:cNvSpPr/>
              <p:nvPr/>
            </p:nvSpPr>
            <p:spPr>
              <a:xfrm>
                <a:off x="2000300" y="4217900"/>
                <a:ext cx="206225" cy="181300"/>
              </a:xfrm>
              <a:custGeom>
                <a:avLst/>
                <a:gdLst/>
                <a:ahLst/>
                <a:cxnLst/>
                <a:rect l="l" t="t" r="r" b="b"/>
                <a:pathLst>
                  <a:path w="8249" h="7252" extrusionOk="0">
                    <a:moveTo>
                      <a:pt x="8248" y="1"/>
                    </a:moveTo>
                    <a:cubicBezTo>
                      <a:pt x="8239" y="14"/>
                      <a:pt x="8227" y="25"/>
                      <a:pt x="8217" y="37"/>
                    </a:cubicBezTo>
                    <a:cubicBezTo>
                      <a:pt x="6800" y="1816"/>
                      <a:pt x="5364" y="3572"/>
                      <a:pt x="3609" y="5037"/>
                    </a:cubicBezTo>
                    <a:cubicBezTo>
                      <a:pt x="2514" y="5951"/>
                      <a:pt x="1289" y="6664"/>
                      <a:pt x="0" y="7252"/>
                    </a:cubicBezTo>
                    <a:lnTo>
                      <a:pt x="1326" y="7252"/>
                    </a:lnTo>
                    <a:cubicBezTo>
                      <a:pt x="2911" y="6377"/>
                      <a:pt x="4296" y="5272"/>
                      <a:pt x="5551" y="4005"/>
                    </a:cubicBezTo>
                    <a:cubicBezTo>
                      <a:pt x="6522" y="3023"/>
                      <a:pt x="7367" y="1917"/>
                      <a:pt x="8248" y="846"/>
                    </a:cubicBezTo>
                    <a:lnTo>
                      <a:pt x="824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14"/>
              <p:cNvSpPr/>
              <p:nvPr/>
            </p:nvSpPr>
            <p:spPr>
              <a:xfrm>
                <a:off x="1123925" y="4030675"/>
                <a:ext cx="30025" cy="29275"/>
              </a:xfrm>
              <a:custGeom>
                <a:avLst/>
                <a:gdLst/>
                <a:ahLst/>
                <a:cxnLst/>
                <a:rect l="l" t="t" r="r" b="b"/>
                <a:pathLst>
                  <a:path w="1201" h="1171" extrusionOk="0">
                    <a:moveTo>
                      <a:pt x="0" y="1"/>
                    </a:moveTo>
                    <a:cubicBezTo>
                      <a:pt x="400" y="390"/>
                      <a:pt x="800" y="780"/>
                      <a:pt x="1200" y="1171"/>
                    </a:cubicBezTo>
                    <a:cubicBezTo>
                      <a:pt x="1020" y="551"/>
                      <a:pt x="486" y="302"/>
                      <a:pt x="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95;p14"/>
              <p:cNvSpPr/>
              <p:nvPr/>
            </p:nvSpPr>
            <p:spPr>
              <a:xfrm>
                <a:off x="1677050" y="4095350"/>
                <a:ext cx="529500" cy="303850"/>
              </a:xfrm>
              <a:custGeom>
                <a:avLst/>
                <a:gdLst/>
                <a:ahLst/>
                <a:cxnLst/>
                <a:rect l="l" t="t" r="r" b="b"/>
                <a:pathLst>
                  <a:path w="21180" h="12154" extrusionOk="0">
                    <a:moveTo>
                      <a:pt x="21180" y="0"/>
                    </a:moveTo>
                    <a:cubicBezTo>
                      <a:pt x="20620" y="49"/>
                      <a:pt x="20063" y="101"/>
                      <a:pt x="19506" y="161"/>
                    </a:cubicBezTo>
                    <a:cubicBezTo>
                      <a:pt x="18935" y="224"/>
                      <a:pt x="18368" y="397"/>
                      <a:pt x="17819" y="582"/>
                    </a:cubicBezTo>
                    <a:cubicBezTo>
                      <a:pt x="16419" y="1055"/>
                      <a:pt x="15073" y="1646"/>
                      <a:pt x="13747" y="2307"/>
                    </a:cubicBezTo>
                    <a:cubicBezTo>
                      <a:pt x="12141" y="3106"/>
                      <a:pt x="10656" y="4080"/>
                      <a:pt x="9220" y="5131"/>
                    </a:cubicBezTo>
                    <a:cubicBezTo>
                      <a:pt x="8283" y="5817"/>
                      <a:pt x="7479" y="6680"/>
                      <a:pt x="6565" y="7404"/>
                    </a:cubicBezTo>
                    <a:cubicBezTo>
                      <a:pt x="4954" y="8676"/>
                      <a:pt x="3351" y="9968"/>
                      <a:pt x="1661" y="11128"/>
                    </a:cubicBezTo>
                    <a:cubicBezTo>
                      <a:pt x="1122" y="11497"/>
                      <a:pt x="566" y="11834"/>
                      <a:pt x="1" y="12154"/>
                    </a:cubicBezTo>
                    <a:lnTo>
                      <a:pt x="1041" y="12154"/>
                    </a:lnTo>
                    <a:cubicBezTo>
                      <a:pt x="1360" y="11968"/>
                      <a:pt x="1683" y="11790"/>
                      <a:pt x="1995" y="11587"/>
                    </a:cubicBezTo>
                    <a:cubicBezTo>
                      <a:pt x="3202" y="10802"/>
                      <a:pt x="4357" y="9927"/>
                      <a:pt x="5476" y="9022"/>
                    </a:cubicBezTo>
                    <a:cubicBezTo>
                      <a:pt x="6832" y="7924"/>
                      <a:pt x="8101" y="6719"/>
                      <a:pt x="9459" y="5625"/>
                    </a:cubicBezTo>
                    <a:cubicBezTo>
                      <a:pt x="10219" y="5010"/>
                      <a:pt x="11100" y="4548"/>
                      <a:pt x="11896" y="3973"/>
                    </a:cubicBezTo>
                    <a:cubicBezTo>
                      <a:pt x="13049" y="3140"/>
                      <a:pt x="14362" y="2612"/>
                      <a:pt x="15611" y="1961"/>
                    </a:cubicBezTo>
                    <a:cubicBezTo>
                      <a:pt x="15935" y="1793"/>
                      <a:pt x="16284" y="1664"/>
                      <a:pt x="16634" y="1554"/>
                    </a:cubicBezTo>
                    <a:cubicBezTo>
                      <a:pt x="17705" y="1214"/>
                      <a:pt x="18765" y="817"/>
                      <a:pt x="19860" y="579"/>
                    </a:cubicBezTo>
                    <a:cubicBezTo>
                      <a:pt x="20297" y="485"/>
                      <a:pt x="20738" y="415"/>
                      <a:pt x="21180" y="363"/>
                    </a:cubicBezTo>
                    <a:lnTo>
                      <a:pt x="2118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96;p14"/>
              <p:cNvSpPr/>
              <p:nvPr/>
            </p:nvSpPr>
            <p:spPr>
              <a:xfrm>
                <a:off x="1366850" y="3372600"/>
                <a:ext cx="288575" cy="1026600"/>
              </a:xfrm>
              <a:custGeom>
                <a:avLst/>
                <a:gdLst/>
                <a:ahLst/>
                <a:cxnLst/>
                <a:rect l="l" t="t" r="r" b="b"/>
                <a:pathLst>
                  <a:path w="11543" h="41064" extrusionOk="0">
                    <a:moveTo>
                      <a:pt x="834" y="0"/>
                    </a:moveTo>
                    <a:cubicBezTo>
                      <a:pt x="437" y="284"/>
                      <a:pt x="244" y="698"/>
                      <a:pt x="1" y="1220"/>
                    </a:cubicBezTo>
                    <a:cubicBezTo>
                      <a:pt x="265" y="1098"/>
                      <a:pt x="413" y="1030"/>
                      <a:pt x="613" y="937"/>
                    </a:cubicBezTo>
                    <a:cubicBezTo>
                      <a:pt x="1014" y="2549"/>
                      <a:pt x="1700" y="3987"/>
                      <a:pt x="2429" y="5405"/>
                    </a:cubicBezTo>
                    <a:cubicBezTo>
                      <a:pt x="2512" y="5569"/>
                      <a:pt x="2557" y="5752"/>
                      <a:pt x="2637" y="5918"/>
                    </a:cubicBezTo>
                    <a:cubicBezTo>
                      <a:pt x="3285" y="7239"/>
                      <a:pt x="3872" y="8597"/>
                      <a:pt x="4605" y="9869"/>
                    </a:cubicBezTo>
                    <a:cubicBezTo>
                      <a:pt x="5829" y="11996"/>
                      <a:pt x="7133" y="14077"/>
                      <a:pt x="8437" y="16155"/>
                    </a:cubicBezTo>
                    <a:cubicBezTo>
                      <a:pt x="9490" y="17831"/>
                      <a:pt x="10030" y="19665"/>
                      <a:pt x="10273" y="21607"/>
                    </a:cubicBezTo>
                    <a:cubicBezTo>
                      <a:pt x="10399" y="22613"/>
                      <a:pt x="10544" y="23617"/>
                      <a:pt x="10631" y="24626"/>
                    </a:cubicBezTo>
                    <a:cubicBezTo>
                      <a:pt x="10700" y="25417"/>
                      <a:pt x="10730" y="26216"/>
                      <a:pt x="10709" y="27010"/>
                    </a:cubicBezTo>
                    <a:cubicBezTo>
                      <a:pt x="10675" y="28301"/>
                      <a:pt x="10407" y="29560"/>
                      <a:pt x="10141" y="30825"/>
                    </a:cubicBezTo>
                    <a:cubicBezTo>
                      <a:pt x="9830" y="32301"/>
                      <a:pt x="9559" y="33786"/>
                      <a:pt x="8983" y="35184"/>
                    </a:cubicBezTo>
                    <a:cubicBezTo>
                      <a:pt x="8339" y="36744"/>
                      <a:pt x="7623" y="38246"/>
                      <a:pt x="6299" y="39405"/>
                    </a:cubicBezTo>
                    <a:cubicBezTo>
                      <a:pt x="5706" y="39926"/>
                      <a:pt x="5150" y="40488"/>
                      <a:pt x="4605" y="41064"/>
                    </a:cubicBezTo>
                    <a:lnTo>
                      <a:pt x="5419" y="41064"/>
                    </a:lnTo>
                    <a:cubicBezTo>
                      <a:pt x="5717" y="40784"/>
                      <a:pt x="6014" y="40506"/>
                      <a:pt x="6308" y="40222"/>
                    </a:cubicBezTo>
                    <a:cubicBezTo>
                      <a:pt x="7010" y="39538"/>
                      <a:pt x="7819" y="38938"/>
                      <a:pt x="8299" y="38065"/>
                    </a:cubicBezTo>
                    <a:cubicBezTo>
                      <a:pt x="9216" y="36398"/>
                      <a:pt x="9999" y="34667"/>
                      <a:pt x="10399" y="32793"/>
                    </a:cubicBezTo>
                    <a:cubicBezTo>
                      <a:pt x="10559" y="32047"/>
                      <a:pt x="10604" y="31273"/>
                      <a:pt x="10819" y="30545"/>
                    </a:cubicBezTo>
                    <a:cubicBezTo>
                      <a:pt x="11402" y="28574"/>
                      <a:pt x="11542" y="26577"/>
                      <a:pt x="11311" y="24543"/>
                    </a:cubicBezTo>
                    <a:cubicBezTo>
                      <a:pt x="11202" y="23596"/>
                      <a:pt x="11060" y="22650"/>
                      <a:pt x="10998" y="21698"/>
                    </a:cubicBezTo>
                    <a:lnTo>
                      <a:pt x="10998" y="21700"/>
                    </a:lnTo>
                    <a:cubicBezTo>
                      <a:pt x="10902" y="20203"/>
                      <a:pt x="10431" y="18803"/>
                      <a:pt x="9846" y="17461"/>
                    </a:cubicBezTo>
                    <a:cubicBezTo>
                      <a:pt x="8748" y="14943"/>
                      <a:pt x="7112" y="12730"/>
                      <a:pt x="5638" y="10430"/>
                    </a:cubicBezTo>
                    <a:cubicBezTo>
                      <a:pt x="4908" y="9291"/>
                      <a:pt x="4266" y="8112"/>
                      <a:pt x="3650" y="6915"/>
                    </a:cubicBezTo>
                    <a:cubicBezTo>
                      <a:pt x="3117" y="5878"/>
                      <a:pt x="2640" y="4812"/>
                      <a:pt x="2151" y="3754"/>
                    </a:cubicBezTo>
                    <a:cubicBezTo>
                      <a:pt x="1932" y="3281"/>
                      <a:pt x="1712" y="2808"/>
                      <a:pt x="1544" y="2317"/>
                    </a:cubicBezTo>
                    <a:cubicBezTo>
                      <a:pt x="1290" y="1569"/>
                      <a:pt x="1077" y="805"/>
                      <a:pt x="83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14"/>
              <p:cNvSpPr/>
              <p:nvPr/>
            </p:nvSpPr>
            <p:spPr>
              <a:xfrm>
                <a:off x="1425025" y="3692150"/>
                <a:ext cx="152125" cy="707050"/>
              </a:xfrm>
              <a:custGeom>
                <a:avLst/>
                <a:gdLst/>
                <a:ahLst/>
                <a:cxnLst/>
                <a:rect l="l" t="t" r="r" b="b"/>
                <a:pathLst>
                  <a:path w="6085" h="28282" extrusionOk="0">
                    <a:moveTo>
                      <a:pt x="1023" y="0"/>
                    </a:moveTo>
                    <a:cubicBezTo>
                      <a:pt x="975" y="20"/>
                      <a:pt x="928" y="41"/>
                      <a:pt x="880" y="60"/>
                    </a:cubicBezTo>
                    <a:cubicBezTo>
                      <a:pt x="979" y="334"/>
                      <a:pt x="1054" y="620"/>
                      <a:pt x="1182" y="880"/>
                    </a:cubicBezTo>
                    <a:cubicBezTo>
                      <a:pt x="1794" y="2118"/>
                      <a:pt x="2411" y="3351"/>
                      <a:pt x="3184" y="4504"/>
                    </a:cubicBezTo>
                    <a:cubicBezTo>
                      <a:pt x="3572" y="5085"/>
                      <a:pt x="3839" y="5749"/>
                      <a:pt x="4131" y="6390"/>
                    </a:cubicBezTo>
                    <a:cubicBezTo>
                      <a:pt x="4751" y="7743"/>
                      <a:pt x="4979" y="9199"/>
                      <a:pt x="5247" y="10649"/>
                    </a:cubicBezTo>
                    <a:cubicBezTo>
                      <a:pt x="5360" y="11267"/>
                      <a:pt x="5433" y="11867"/>
                      <a:pt x="5293" y="12471"/>
                    </a:cubicBezTo>
                    <a:cubicBezTo>
                      <a:pt x="5086" y="13369"/>
                      <a:pt x="4863" y="14264"/>
                      <a:pt x="4605" y="15146"/>
                    </a:cubicBezTo>
                    <a:cubicBezTo>
                      <a:pt x="4355" y="16001"/>
                      <a:pt x="4005" y="16826"/>
                      <a:pt x="3782" y="17686"/>
                    </a:cubicBezTo>
                    <a:cubicBezTo>
                      <a:pt x="3268" y="19673"/>
                      <a:pt x="2803" y="21671"/>
                      <a:pt x="2320" y="23665"/>
                    </a:cubicBezTo>
                    <a:cubicBezTo>
                      <a:pt x="1969" y="25114"/>
                      <a:pt x="1361" y="26437"/>
                      <a:pt x="475" y="27643"/>
                    </a:cubicBezTo>
                    <a:cubicBezTo>
                      <a:pt x="322" y="27852"/>
                      <a:pt x="143" y="28056"/>
                      <a:pt x="0" y="28282"/>
                    </a:cubicBezTo>
                    <a:lnTo>
                      <a:pt x="298" y="28282"/>
                    </a:lnTo>
                    <a:cubicBezTo>
                      <a:pt x="408" y="28141"/>
                      <a:pt x="517" y="27998"/>
                      <a:pt x="641" y="27870"/>
                    </a:cubicBezTo>
                    <a:cubicBezTo>
                      <a:pt x="1629" y="26847"/>
                      <a:pt x="2229" y="25592"/>
                      <a:pt x="2674" y="24288"/>
                    </a:cubicBezTo>
                    <a:cubicBezTo>
                      <a:pt x="3127" y="22963"/>
                      <a:pt x="3381" y="21569"/>
                      <a:pt x="3739" y="20211"/>
                    </a:cubicBezTo>
                    <a:cubicBezTo>
                      <a:pt x="4005" y="19201"/>
                      <a:pt x="4286" y="18195"/>
                      <a:pt x="4581" y="17193"/>
                    </a:cubicBezTo>
                    <a:cubicBezTo>
                      <a:pt x="4970" y="15870"/>
                      <a:pt x="5448" y="14567"/>
                      <a:pt x="5754" y="13225"/>
                    </a:cubicBezTo>
                    <a:cubicBezTo>
                      <a:pt x="5933" y="12438"/>
                      <a:pt x="6084" y="11602"/>
                      <a:pt x="5797" y="10770"/>
                    </a:cubicBezTo>
                    <a:cubicBezTo>
                      <a:pt x="5648" y="10340"/>
                      <a:pt x="5594" y="9877"/>
                      <a:pt x="5512" y="9426"/>
                    </a:cubicBezTo>
                    <a:cubicBezTo>
                      <a:pt x="5196" y="7686"/>
                      <a:pt x="4587" y="6064"/>
                      <a:pt x="3654" y="4558"/>
                    </a:cubicBezTo>
                    <a:cubicBezTo>
                      <a:pt x="2946" y="3412"/>
                      <a:pt x="2265" y="2251"/>
                      <a:pt x="1582" y="1091"/>
                    </a:cubicBezTo>
                    <a:cubicBezTo>
                      <a:pt x="1376" y="739"/>
                      <a:pt x="1208" y="364"/>
                      <a:pt x="102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98;p14"/>
              <p:cNvSpPr/>
              <p:nvPr/>
            </p:nvSpPr>
            <p:spPr>
              <a:xfrm>
                <a:off x="1789525" y="4291325"/>
                <a:ext cx="146950" cy="107875"/>
              </a:xfrm>
              <a:custGeom>
                <a:avLst/>
                <a:gdLst/>
                <a:ahLst/>
                <a:cxnLst/>
                <a:rect l="l" t="t" r="r" b="b"/>
                <a:pathLst>
                  <a:path w="5878" h="4315" extrusionOk="0">
                    <a:moveTo>
                      <a:pt x="5878" y="1"/>
                    </a:moveTo>
                    <a:cubicBezTo>
                      <a:pt x="5252" y="47"/>
                      <a:pt x="4918" y="377"/>
                      <a:pt x="4580" y="617"/>
                    </a:cubicBezTo>
                    <a:cubicBezTo>
                      <a:pt x="3933" y="1079"/>
                      <a:pt x="3335" y="1610"/>
                      <a:pt x="2720" y="2115"/>
                    </a:cubicBezTo>
                    <a:cubicBezTo>
                      <a:pt x="1843" y="2834"/>
                      <a:pt x="1010" y="3616"/>
                      <a:pt x="82" y="4262"/>
                    </a:cubicBezTo>
                    <a:cubicBezTo>
                      <a:pt x="55" y="4282"/>
                      <a:pt x="26" y="4297"/>
                      <a:pt x="1" y="4315"/>
                    </a:cubicBezTo>
                    <a:lnTo>
                      <a:pt x="929" y="4315"/>
                    </a:lnTo>
                    <a:cubicBezTo>
                      <a:pt x="1193" y="4109"/>
                      <a:pt x="1457" y="3900"/>
                      <a:pt x="1691" y="3665"/>
                    </a:cubicBezTo>
                    <a:cubicBezTo>
                      <a:pt x="2885" y="2462"/>
                      <a:pt x="4202" y="1413"/>
                      <a:pt x="5530" y="372"/>
                    </a:cubicBezTo>
                    <a:cubicBezTo>
                      <a:pt x="5621" y="301"/>
                      <a:pt x="5690" y="204"/>
                      <a:pt x="58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omine"/>
              <a:buNone/>
              <a:defRPr sz="3000">
                <a:solidFill>
                  <a:schemeClr val="dk1"/>
                </a:solidFill>
                <a:latin typeface="Domine"/>
                <a:ea typeface="Domine"/>
                <a:cs typeface="Domine"/>
                <a:sym typeface="Domi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omine"/>
              <a:buNone/>
              <a:defRPr sz="3500">
                <a:solidFill>
                  <a:schemeClr val="dk1"/>
                </a:solidFill>
                <a:latin typeface="Domine"/>
                <a:ea typeface="Domine"/>
                <a:cs typeface="Domine"/>
                <a:sym typeface="Domi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omine"/>
              <a:buNone/>
              <a:defRPr sz="3500">
                <a:solidFill>
                  <a:schemeClr val="dk1"/>
                </a:solidFill>
                <a:latin typeface="Domine"/>
                <a:ea typeface="Domine"/>
                <a:cs typeface="Domine"/>
                <a:sym typeface="Domi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omine"/>
              <a:buNone/>
              <a:defRPr sz="3500">
                <a:solidFill>
                  <a:schemeClr val="dk1"/>
                </a:solidFill>
                <a:latin typeface="Domine"/>
                <a:ea typeface="Domine"/>
                <a:cs typeface="Domine"/>
                <a:sym typeface="Domi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omine"/>
              <a:buNone/>
              <a:defRPr sz="3500">
                <a:solidFill>
                  <a:schemeClr val="dk1"/>
                </a:solidFill>
                <a:latin typeface="Domine"/>
                <a:ea typeface="Domine"/>
                <a:cs typeface="Domine"/>
                <a:sym typeface="Domi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omine"/>
              <a:buNone/>
              <a:defRPr sz="3500">
                <a:solidFill>
                  <a:schemeClr val="dk1"/>
                </a:solidFill>
                <a:latin typeface="Domine"/>
                <a:ea typeface="Domine"/>
                <a:cs typeface="Domine"/>
                <a:sym typeface="Domi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omine"/>
              <a:buNone/>
              <a:defRPr sz="3500">
                <a:solidFill>
                  <a:schemeClr val="dk1"/>
                </a:solidFill>
                <a:latin typeface="Domine"/>
                <a:ea typeface="Domine"/>
                <a:cs typeface="Domine"/>
                <a:sym typeface="Domi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omine"/>
              <a:buNone/>
              <a:defRPr sz="3500">
                <a:solidFill>
                  <a:schemeClr val="dk1"/>
                </a:solidFill>
                <a:latin typeface="Domine"/>
                <a:ea typeface="Domine"/>
                <a:cs typeface="Domine"/>
                <a:sym typeface="Domi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omine"/>
              <a:buNone/>
              <a:defRPr sz="3500">
                <a:solidFill>
                  <a:schemeClr val="dk1"/>
                </a:solidFill>
                <a:latin typeface="Domine"/>
                <a:ea typeface="Domine"/>
                <a:cs typeface="Domine"/>
                <a:sym typeface="Domi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100" y="1152475"/>
            <a:ext cx="7713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enor Sans"/>
              <a:buChar char="●"/>
              <a:defRPr>
                <a:solidFill>
                  <a:schemeClr val="dk1"/>
                </a:solidFill>
                <a:latin typeface="Tenor Sans"/>
                <a:ea typeface="Tenor Sans"/>
                <a:cs typeface="Tenor Sans"/>
                <a:sym typeface="Tenor Sans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enor Sans"/>
              <a:buChar char="○"/>
              <a:defRPr>
                <a:solidFill>
                  <a:schemeClr val="dk1"/>
                </a:solidFill>
                <a:latin typeface="Tenor Sans"/>
                <a:ea typeface="Tenor Sans"/>
                <a:cs typeface="Tenor Sans"/>
                <a:sym typeface="Tenor Sans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enor Sans"/>
              <a:buChar char="■"/>
              <a:defRPr>
                <a:solidFill>
                  <a:schemeClr val="dk1"/>
                </a:solidFill>
                <a:latin typeface="Tenor Sans"/>
                <a:ea typeface="Tenor Sans"/>
                <a:cs typeface="Tenor Sans"/>
                <a:sym typeface="Tenor Sans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enor Sans"/>
              <a:buChar char="●"/>
              <a:defRPr>
                <a:solidFill>
                  <a:schemeClr val="dk1"/>
                </a:solidFill>
                <a:latin typeface="Tenor Sans"/>
                <a:ea typeface="Tenor Sans"/>
                <a:cs typeface="Tenor Sans"/>
                <a:sym typeface="Tenor Sans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enor Sans"/>
              <a:buChar char="○"/>
              <a:defRPr>
                <a:solidFill>
                  <a:schemeClr val="dk1"/>
                </a:solidFill>
                <a:latin typeface="Tenor Sans"/>
                <a:ea typeface="Tenor Sans"/>
                <a:cs typeface="Tenor Sans"/>
                <a:sym typeface="Tenor Sans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enor Sans"/>
              <a:buChar char="■"/>
              <a:defRPr>
                <a:solidFill>
                  <a:schemeClr val="dk1"/>
                </a:solidFill>
                <a:latin typeface="Tenor Sans"/>
                <a:ea typeface="Tenor Sans"/>
                <a:cs typeface="Tenor Sans"/>
                <a:sym typeface="Tenor Sans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enor Sans"/>
              <a:buChar char="●"/>
              <a:defRPr>
                <a:solidFill>
                  <a:schemeClr val="dk1"/>
                </a:solidFill>
                <a:latin typeface="Tenor Sans"/>
                <a:ea typeface="Tenor Sans"/>
                <a:cs typeface="Tenor Sans"/>
                <a:sym typeface="Tenor Sans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enor Sans"/>
              <a:buChar char="○"/>
              <a:defRPr>
                <a:solidFill>
                  <a:schemeClr val="dk1"/>
                </a:solidFill>
                <a:latin typeface="Tenor Sans"/>
                <a:ea typeface="Tenor Sans"/>
                <a:cs typeface="Tenor Sans"/>
                <a:sym typeface="Tenor Sans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enor Sans"/>
              <a:buChar char="■"/>
              <a:defRPr>
                <a:solidFill>
                  <a:schemeClr val="dk1"/>
                </a:solidFill>
                <a:latin typeface="Tenor Sans"/>
                <a:ea typeface="Tenor Sans"/>
                <a:cs typeface="Tenor Sans"/>
                <a:sym typeface="Tenor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3" r:id="rId4"/>
    <p:sldLayoutId id="2147483654" r:id="rId5"/>
    <p:sldLayoutId id="2147483655" r:id="rId6"/>
    <p:sldLayoutId id="2147483658" r:id="rId7"/>
    <p:sldLayoutId id="2147483659" r:id="rId8"/>
    <p:sldLayoutId id="2147483660" r:id="rId9"/>
    <p:sldLayoutId id="2147483661" r:id="rId10"/>
    <p:sldLayoutId id="2147483665" r:id="rId11"/>
    <p:sldLayoutId id="2147483668" r:id="rId12"/>
    <p:sldLayoutId id="2147483670" r:id="rId13"/>
    <p:sldLayoutId id="2147483671" r:id="rId14"/>
    <p:sldLayoutId id="2147483672" r:id="rId15"/>
    <p:sldLayoutId id="2147483677" r:id="rId1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30"/>
          <p:cNvPicPr preferRelativeResize="0"/>
          <p:nvPr/>
        </p:nvPicPr>
        <p:blipFill rotWithShape="1">
          <a:blip r:embed="rId3">
            <a:alphaModFix/>
          </a:blip>
          <a:srcRect t="26747" b="26742"/>
          <a:stretch/>
        </p:blipFill>
        <p:spPr>
          <a:xfrm>
            <a:off x="0" y="0"/>
            <a:ext cx="9143997" cy="2838627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30"/>
          <p:cNvSpPr/>
          <p:nvPr/>
        </p:nvSpPr>
        <p:spPr>
          <a:xfrm>
            <a:off x="1189650" y="921150"/>
            <a:ext cx="6764700" cy="3301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0" name="Google Shape;280;p30"/>
          <p:cNvGrpSpPr/>
          <p:nvPr/>
        </p:nvGrpSpPr>
        <p:grpSpPr>
          <a:xfrm>
            <a:off x="6152067" y="2838725"/>
            <a:ext cx="1802595" cy="1372667"/>
            <a:chOff x="510150" y="3107400"/>
            <a:chExt cx="1696400" cy="1291800"/>
          </a:xfrm>
        </p:grpSpPr>
        <p:sp>
          <p:nvSpPr>
            <p:cNvPr id="281" name="Google Shape;281;p30"/>
            <p:cNvSpPr/>
            <p:nvPr/>
          </p:nvSpPr>
          <p:spPr>
            <a:xfrm>
              <a:off x="1804300" y="3566100"/>
              <a:ext cx="4400" cy="16075"/>
            </a:xfrm>
            <a:custGeom>
              <a:avLst/>
              <a:gdLst/>
              <a:ahLst/>
              <a:cxnLst/>
              <a:rect l="l" t="t" r="r" b="b"/>
              <a:pathLst>
                <a:path w="176" h="643" extrusionOk="0">
                  <a:moveTo>
                    <a:pt x="73" y="0"/>
                  </a:moveTo>
                  <a:cubicBezTo>
                    <a:pt x="49" y="211"/>
                    <a:pt x="25" y="421"/>
                    <a:pt x="1" y="632"/>
                  </a:cubicBezTo>
                  <a:cubicBezTo>
                    <a:pt x="50" y="635"/>
                    <a:pt x="102" y="639"/>
                    <a:pt x="151" y="642"/>
                  </a:cubicBezTo>
                  <a:cubicBezTo>
                    <a:pt x="159" y="429"/>
                    <a:pt x="166" y="215"/>
                    <a:pt x="175" y="3"/>
                  </a:cubicBezTo>
                  <a:cubicBezTo>
                    <a:pt x="141" y="2"/>
                    <a:pt x="106" y="2"/>
                    <a:pt x="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30"/>
            <p:cNvSpPr/>
            <p:nvPr/>
          </p:nvSpPr>
          <p:spPr>
            <a:xfrm>
              <a:off x="1803625" y="3432450"/>
              <a:ext cx="24775" cy="89975"/>
            </a:xfrm>
            <a:custGeom>
              <a:avLst/>
              <a:gdLst/>
              <a:ahLst/>
              <a:cxnLst/>
              <a:rect l="l" t="t" r="r" b="b"/>
              <a:pathLst>
                <a:path w="991" h="3599" extrusionOk="0">
                  <a:moveTo>
                    <a:pt x="990" y="0"/>
                  </a:moveTo>
                  <a:lnTo>
                    <a:pt x="990" y="0"/>
                  </a:lnTo>
                  <a:cubicBezTo>
                    <a:pt x="285" y="1161"/>
                    <a:pt x="285" y="2390"/>
                    <a:pt x="1" y="3542"/>
                  </a:cubicBezTo>
                  <a:cubicBezTo>
                    <a:pt x="79" y="3561"/>
                    <a:pt x="159" y="3579"/>
                    <a:pt x="237" y="3599"/>
                  </a:cubicBezTo>
                  <a:cubicBezTo>
                    <a:pt x="480" y="2439"/>
                    <a:pt x="723" y="1278"/>
                    <a:pt x="9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30"/>
            <p:cNvSpPr/>
            <p:nvPr/>
          </p:nvSpPr>
          <p:spPr>
            <a:xfrm>
              <a:off x="1304300" y="3414350"/>
              <a:ext cx="155850" cy="984850"/>
            </a:xfrm>
            <a:custGeom>
              <a:avLst/>
              <a:gdLst/>
              <a:ahLst/>
              <a:cxnLst/>
              <a:rect l="l" t="t" r="r" b="b"/>
              <a:pathLst>
                <a:path w="6234" h="39394" extrusionOk="0">
                  <a:moveTo>
                    <a:pt x="2584" y="1"/>
                  </a:moveTo>
                  <a:cubicBezTo>
                    <a:pt x="2334" y="201"/>
                    <a:pt x="2191" y="435"/>
                    <a:pt x="2115" y="691"/>
                  </a:cubicBezTo>
                  <a:cubicBezTo>
                    <a:pt x="1957" y="1219"/>
                    <a:pt x="1816" y="1754"/>
                    <a:pt x="1698" y="2294"/>
                  </a:cubicBezTo>
                  <a:cubicBezTo>
                    <a:pt x="1394" y="3700"/>
                    <a:pt x="1031" y="5087"/>
                    <a:pt x="591" y="6460"/>
                  </a:cubicBezTo>
                  <a:cubicBezTo>
                    <a:pt x="342" y="7242"/>
                    <a:pt x="131" y="8067"/>
                    <a:pt x="98" y="8882"/>
                  </a:cubicBezTo>
                  <a:cubicBezTo>
                    <a:pt x="0" y="11251"/>
                    <a:pt x="390" y="13517"/>
                    <a:pt x="1855" y="15485"/>
                  </a:cubicBezTo>
                  <a:cubicBezTo>
                    <a:pt x="2367" y="16174"/>
                    <a:pt x="2832" y="16902"/>
                    <a:pt x="3382" y="17559"/>
                  </a:cubicBezTo>
                  <a:cubicBezTo>
                    <a:pt x="4455" y="18839"/>
                    <a:pt x="4913" y="20358"/>
                    <a:pt x="5134" y="21953"/>
                  </a:cubicBezTo>
                  <a:cubicBezTo>
                    <a:pt x="5366" y="23624"/>
                    <a:pt x="5546" y="25304"/>
                    <a:pt x="5658" y="26985"/>
                  </a:cubicBezTo>
                  <a:cubicBezTo>
                    <a:pt x="5731" y="28117"/>
                    <a:pt x="5727" y="29266"/>
                    <a:pt x="5616" y="30392"/>
                  </a:cubicBezTo>
                  <a:cubicBezTo>
                    <a:pt x="5455" y="32007"/>
                    <a:pt x="5205" y="33612"/>
                    <a:pt x="4829" y="35200"/>
                  </a:cubicBezTo>
                  <a:cubicBezTo>
                    <a:pt x="4489" y="36638"/>
                    <a:pt x="4113" y="38060"/>
                    <a:pt x="3494" y="39394"/>
                  </a:cubicBezTo>
                  <a:lnTo>
                    <a:pt x="4091" y="39394"/>
                  </a:lnTo>
                  <a:cubicBezTo>
                    <a:pt x="4462" y="38544"/>
                    <a:pt x="4780" y="37674"/>
                    <a:pt x="5001" y="36768"/>
                  </a:cubicBezTo>
                  <a:cubicBezTo>
                    <a:pt x="5343" y="35367"/>
                    <a:pt x="5596" y="33943"/>
                    <a:pt x="5870" y="32526"/>
                  </a:cubicBezTo>
                  <a:cubicBezTo>
                    <a:pt x="6119" y="31227"/>
                    <a:pt x="6234" y="29911"/>
                    <a:pt x="6195" y="28588"/>
                  </a:cubicBezTo>
                  <a:cubicBezTo>
                    <a:pt x="6124" y="26192"/>
                    <a:pt x="5831" y="23815"/>
                    <a:pt x="5500" y="21445"/>
                  </a:cubicBezTo>
                  <a:cubicBezTo>
                    <a:pt x="5319" y="20159"/>
                    <a:pt x="4873" y="18938"/>
                    <a:pt x="4104" y="17869"/>
                  </a:cubicBezTo>
                  <a:cubicBezTo>
                    <a:pt x="3567" y="17121"/>
                    <a:pt x="3004" y="16394"/>
                    <a:pt x="2437" y="15669"/>
                  </a:cubicBezTo>
                  <a:cubicBezTo>
                    <a:pt x="1691" y="14714"/>
                    <a:pt x="1104" y="13664"/>
                    <a:pt x="775" y="12506"/>
                  </a:cubicBezTo>
                  <a:cubicBezTo>
                    <a:pt x="306" y="10860"/>
                    <a:pt x="334" y="9181"/>
                    <a:pt x="637" y="7500"/>
                  </a:cubicBezTo>
                  <a:cubicBezTo>
                    <a:pt x="773" y="6741"/>
                    <a:pt x="1085" y="6043"/>
                    <a:pt x="1298" y="5315"/>
                  </a:cubicBezTo>
                  <a:cubicBezTo>
                    <a:pt x="1718" y="3878"/>
                    <a:pt x="1996" y="2398"/>
                    <a:pt x="2337" y="938"/>
                  </a:cubicBezTo>
                  <a:cubicBezTo>
                    <a:pt x="2410" y="623"/>
                    <a:pt x="2501" y="314"/>
                    <a:pt x="25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30"/>
            <p:cNvSpPr/>
            <p:nvPr/>
          </p:nvSpPr>
          <p:spPr>
            <a:xfrm>
              <a:off x="510150" y="3911125"/>
              <a:ext cx="604125" cy="488075"/>
            </a:xfrm>
            <a:custGeom>
              <a:avLst/>
              <a:gdLst/>
              <a:ahLst/>
              <a:cxnLst/>
              <a:rect l="l" t="t" r="r" b="b"/>
              <a:pathLst>
                <a:path w="24165" h="19523" extrusionOk="0">
                  <a:moveTo>
                    <a:pt x="18073" y="0"/>
                  </a:moveTo>
                  <a:cubicBezTo>
                    <a:pt x="17800" y="0"/>
                    <a:pt x="17523" y="24"/>
                    <a:pt x="17240" y="70"/>
                  </a:cubicBezTo>
                  <a:cubicBezTo>
                    <a:pt x="16862" y="130"/>
                    <a:pt x="16465" y="308"/>
                    <a:pt x="16163" y="542"/>
                  </a:cubicBezTo>
                  <a:cubicBezTo>
                    <a:pt x="15512" y="1049"/>
                    <a:pt x="14913" y="1623"/>
                    <a:pt x="14536" y="2383"/>
                  </a:cubicBezTo>
                  <a:cubicBezTo>
                    <a:pt x="14222" y="3016"/>
                    <a:pt x="13907" y="3651"/>
                    <a:pt x="13572" y="4273"/>
                  </a:cubicBezTo>
                  <a:cubicBezTo>
                    <a:pt x="13136" y="5081"/>
                    <a:pt x="12709" y="5894"/>
                    <a:pt x="12222" y="6672"/>
                  </a:cubicBezTo>
                  <a:cubicBezTo>
                    <a:pt x="11814" y="7321"/>
                    <a:pt x="11340" y="7932"/>
                    <a:pt x="10874" y="8542"/>
                  </a:cubicBezTo>
                  <a:cubicBezTo>
                    <a:pt x="9978" y="9714"/>
                    <a:pt x="9064" y="10872"/>
                    <a:pt x="7933" y="11831"/>
                  </a:cubicBezTo>
                  <a:cubicBezTo>
                    <a:pt x="6175" y="13326"/>
                    <a:pt x="4276" y="14524"/>
                    <a:pt x="1891" y="14732"/>
                  </a:cubicBezTo>
                  <a:cubicBezTo>
                    <a:pt x="1295" y="14783"/>
                    <a:pt x="710" y="14950"/>
                    <a:pt x="0" y="15087"/>
                  </a:cubicBezTo>
                  <a:cubicBezTo>
                    <a:pt x="367" y="15478"/>
                    <a:pt x="712" y="15577"/>
                    <a:pt x="1055" y="15678"/>
                  </a:cubicBezTo>
                  <a:cubicBezTo>
                    <a:pt x="2564" y="16124"/>
                    <a:pt x="4109" y="16371"/>
                    <a:pt x="5682" y="16403"/>
                  </a:cubicBezTo>
                  <a:cubicBezTo>
                    <a:pt x="5823" y="16405"/>
                    <a:pt x="5963" y="16407"/>
                    <a:pt x="6104" y="16407"/>
                  </a:cubicBezTo>
                  <a:cubicBezTo>
                    <a:pt x="7817" y="16407"/>
                    <a:pt x="9494" y="16191"/>
                    <a:pt x="11085" y="15469"/>
                  </a:cubicBezTo>
                  <a:cubicBezTo>
                    <a:pt x="12064" y="15024"/>
                    <a:pt x="13005" y="14532"/>
                    <a:pt x="13871" y="13878"/>
                  </a:cubicBezTo>
                  <a:cubicBezTo>
                    <a:pt x="15241" y="12843"/>
                    <a:pt x="16667" y="11882"/>
                    <a:pt x="18058" y="10875"/>
                  </a:cubicBezTo>
                  <a:cubicBezTo>
                    <a:pt x="19216" y="10036"/>
                    <a:pt x="20383" y="9213"/>
                    <a:pt x="21622" y="8497"/>
                  </a:cubicBezTo>
                  <a:cubicBezTo>
                    <a:pt x="21724" y="8439"/>
                    <a:pt x="21777" y="8297"/>
                    <a:pt x="21853" y="8195"/>
                  </a:cubicBezTo>
                  <a:lnTo>
                    <a:pt x="21853" y="8195"/>
                  </a:lnTo>
                  <a:cubicBezTo>
                    <a:pt x="21252" y="8345"/>
                    <a:pt x="20741" y="8603"/>
                    <a:pt x="20250" y="8894"/>
                  </a:cubicBezTo>
                  <a:cubicBezTo>
                    <a:pt x="19381" y="9410"/>
                    <a:pt x="18503" y="9912"/>
                    <a:pt x="17670" y="10482"/>
                  </a:cubicBezTo>
                  <a:cubicBezTo>
                    <a:pt x="16074" y="11572"/>
                    <a:pt x="14524" y="12729"/>
                    <a:pt x="12928" y="13818"/>
                  </a:cubicBezTo>
                  <a:cubicBezTo>
                    <a:pt x="10948" y="15170"/>
                    <a:pt x="8752" y="15879"/>
                    <a:pt x="6345" y="15885"/>
                  </a:cubicBezTo>
                  <a:cubicBezTo>
                    <a:pt x="6336" y="15885"/>
                    <a:pt x="6327" y="15885"/>
                    <a:pt x="6318" y="15885"/>
                  </a:cubicBezTo>
                  <a:cubicBezTo>
                    <a:pt x="6051" y="15885"/>
                    <a:pt x="5784" y="15864"/>
                    <a:pt x="5518" y="15849"/>
                  </a:cubicBezTo>
                  <a:cubicBezTo>
                    <a:pt x="5253" y="15836"/>
                    <a:pt x="4988" y="15815"/>
                    <a:pt x="4722" y="15798"/>
                  </a:cubicBezTo>
                  <a:cubicBezTo>
                    <a:pt x="9685" y="14562"/>
                    <a:pt x="13569" y="11884"/>
                    <a:pt x="16392" y="7667"/>
                  </a:cubicBezTo>
                  <a:lnTo>
                    <a:pt x="16392" y="7667"/>
                  </a:lnTo>
                  <a:cubicBezTo>
                    <a:pt x="16165" y="7789"/>
                    <a:pt x="15954" y="7941"/>
                    <a:pt x="15799" y="8138"/>
                  </a:cubicBezTo>
                  <a:cubicBezTo>
                    <a:pt x="14673" y="9577"/>
                    <a:pt x="13234" y="10685"/>
                    <a:pt x="11858" y="11857"/>
                  </a:cubicBezTo>
                  <a:cubicBezTo>
                    <a:pt x="11300" y="12330"/>
                    <a:pt x="10683" y="12773"/>
                    <a:pt x="10026" y="13088"/>
                  </a:cubicBezTo>
                  <a:cubicBezTo>
                    <a:pt x="8253" y="13939"/>
                    <a:pt x="6420" y="14651"/>
                    <a:pt x="4512" y="15150"/>
                  </a:cubicBezTo>
                  <a:cubicBezTo>
                    <a:pt x="4156" y="15242"/>
                    <a:pt x="3799" y="15311"/>
                    <a:pt x="3433" y="15311"/>
                  </a:cubicBezTo>
                  <a:cubicBezTo>
                    <a:pt x="3186" y="15311"/>
                    <a:pt x="2934" y="15280"/>
                    <a:pt x="2676" y="15203"/>
                  </a:cubicBezTo>
                  <a:cubicBezTo>
                    <a:pt x="3151" y="15087"/>
                    <a:pt x="3635" y="15001"/>
                    <a:pt x="4095" y="14846"/>
                  </a:cubicBezTo>
                  <a:cubicBezTo>
                    <a:pt x="4560" y="14691"/>
                    <a:pt x="5025" y="14511"/>
                    <a:pt x="5449" y="14269"/>
                  </a:cubicBezTo>
                  <a:cubicBezTo>
                    <a:pt x="7116" y="13323"/>
                    <a:pt x="8637" y="12188"/>
                    <a:pt x="9825" y="10658"/>
                  </a:cubicBezTo>
                  <a:cubicBezTo>
                    <a:pt x="10464" y="9836"/>
                    <a:pt x="11089" y="9000"/>
                    <a:pt x="11715" y="8166"/>
                  </a:cubicBezTo>
                  <a:cubicBezTo>
                    <a:pt x="12697" y="6860"/>
                    <a:pt x="13512" y="5460"/>
                    <a:pt x="14174" y="3959"/>
                  </a:cubicBezTo>
                  <a:cubicBezTo>
                    <a:pt x="14518" y="3181"/>
                    <a:pt x="14990" y="2448"/>
                    <a:pt x="15491" y="1756"/>
                  </a:cubicBezTo>
                  <a:cubicBezTo>
                    <a:pt x="15983" y="1076"/>
                    <a:pt x="16626" y="493"/>
                    <a:pt x="17523" y="447"/>
                  </a:cubicBezTo>
                  <a:cubicBezTo>
                    <a:pt x="17648" y="441"/>
                    <a:pt x="17773" y="438"/>
                    <a:pt x="17898" y="438"/>
                  </a:cubicBezTo>
                  <a:cubicBezTo>
                    <a:pt x="18690" y="438"/>
                    <a:pt x="19461" y="584"/>
                    <a:pt x="20144" y="1106"/>
                  </a:cubicBezTo>
                  <a:cubicBezTo>
                    <a:pt x="21058" y="1802"/>
                    <a:pt x="21872" y="2578"/>
                    <a:pt x="22440" y="3590"/>
                  </a:cubicBezTo>
                  <a:cubicBezTo>
                    <a:pt x="23181" y="4909"/>
                    <a:pt x="23583" y="6305"/>
                    <a:pt x="23438" y="7827"/>
                  </a:cubicBezTo>
                  <a:cubicBezTo>
                    <a:pt x="23366" y="8586"/>
                    <a:pt x="23264" y="9342"/>
                    <a:pt x="23162" y="10097"/>
                  </a:cubicBezTo>
                  <a:cubicBezTo>
                    <a:pt x="23133" y="10309"/>
                    <a:pt x="23084" y="10526"/>
                    <a:pt x="22998" y="10720"/>
                  </a:cubicBezTo>
                  <a:cubicBezTo>
                    <a:pt x="22619" y="11591"/>
                    <a:pt x="22228" y="12457"/>
                    <a:pt x="21829" y="13318"/>
                  </a:cubicBezTo>
                  <a:cubicBezTo>
                    <a:pt x="20822" y="15494"/>
                    <a:pt x="19610" y="17549"/>
                    <a:pt x="18138" y="19446"/>
                  </a:cubicBezTo>
                  <a:cubicBezTo>
                    <a:pt x="18118" y="19472"/>
                    <a:pt x="18099" y="19497"/>
                    <a:pt x="18079" y="19523"/>
                  </a:cubicBezTo>
                  <a:lnTo>
                    <a:pt x="18638" y="19523"/>
                  </a:lnTo>
                  <a:cubicBezTo>
                    <a:pt x="20452" y="17164"/>
                    <a:pt x="21882" y="14568"/>
                    <a:pt x="23202" y="11902"/>
                  </a:cubicBezTo>
                  <a:cubicBezTo>
                    <a:pt x="23324" y="11657"/>
                    <a:pt x="23440" y="11395"/>
                    <a:pt x="23491" y="11129"/>
                  </a:cubicBezTo>
                  <a:cubicBezTo>
                    <a:pt x="23649" y="10317"/>
                    <a:pt x="23721" y="9485"/>
                    <a:pt x="23927" y="8687"/>
                  </a:cubicBezTo>
                  <a:cubicBezTo>
                    <a:pt x="24165" y="7765"/>
                    <a:pt x="24126" y="6867"/>
                    <a:pt x="23950" y="5950"/>
                  </a:cubicBezTo>
                  <a:cubicBezTo>
                    <a:pt x="23532" y="3756"/>
                    <a:pt x="22405" y="2060"/>
                    <a:pt x="20557" y="787"/>
                  </a:cubicBezTo>
                  <a:cubicBezTo>
                    <a:pt x="19767" y="243"/>
                    <a:pt x="18945" y="0"/>
                    <a:pt x="180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30"/>
            <p:cNvSpPr/>
            <p:nvPr/>
          </p:nvSpPr>
          <p:spPr>
            <a:xfrm>
              <a:off x="1167575" y="4070675"/>
              <a:ext cx="97425" cy="328525"/>
            </a:xfrm>
            <a:custGeom>
              <a:avLst/>
              <a:gdLst/>
              <a:ahLst/>
              <a:cxnLst/>
              <a:rect l="l" t="t" r="r" b="b"/>
              <a:pathLst>
                <a:path w="3897" h="13141" extrusionOk="0">
                  <a:moveTo>
                    <a:pt x="0" y="1"/>
                  </a:moveTo>
                  <a:cubicBezTo>
                    <a:pt x="0" y="285"/>
                    <a:pt x="95" y="499"/>
                    <a:pt x="217" y="697"/>
                  </a:cubicBezTo>
                  <a:cubicBezTo>
                    <a:pt x="727" y="1530"/>
                    <a:pt x="1257" y="2353"/>
                    <a:pt x="1757" y="3192"/>
                  </a:cubicBezTo>
                  <a:cubicBezTo>
                    <a:pt x="2624" y="4651"/>
                    <a:pt x="3084" y="6242"/>
                    <a:pt x="2987" y="7932"/>
                  </a:cubicBezTo>
                  <a:cubicBezTo>
                    <a:pt x="2899" y="9448"/>
                    <a:pt x="2408" y="10888"/>
                    <a:pt x="1716" y="12233"/>
                  </a:cubicBezTo>
                  <a:cubicBezTo>
                    <a:pt x="1561" y="12535"/>
                    <a:pt x="1405" y="12839"/>
                    <a:pt x="1248" y="13141"/>
                  </a:cubicBezTo>
                  <a:lnTo>
                    <a:pt x="1898" y="13141"/>
                  </a:lnTo>
                  <a:cubicBezTo>
                    <a:pt x="2522" y="12052"/>
                    <a:pt x="2940" y="10890"/>
                    <a:pt x="3306" y="9688"/>
                  </a:cubicBezTo>
                  <a:cubicBezTo>
                    <a:pt x="3896" y="7748"/>
                    <a:pt x="3572" y="5929"/>
                    <a:pt x="2826" y="4126"/>
                  </a:cubicBezTo>
                  <a:cubicBezTo>
                    <a:pt x="2316" y="2890"/>
                    <a:pt x="1483" y="1857"/>
                    <a:pt x="731" y="774"/>
                  </a:cubicBezTo>
                  <a:cubicBezTo>
                    <a:pt x="531" y="485"/>
                    <a:pt x="247" y="257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30"/>
            <p:cNvSpPr/>
            <p:nvPr/>
          </p:nvSpPr>
          <p:spPr>
            <a:xfrm>
              <a:off x="1519600" y="3107400"/>
              <a:ext cx="497150" cy="1291800"/>
            </a:xfrm>
            <a:custGeom>
              <a:avLst/>
              <a:gdLst/>
              <a:ahLst/>
              <a:cxnLst/>
              <a:rect l="l" t="t" r="r" b="b"/>
              <a:pathLst>
                <a:path w="19886" h="51672" extrusionOk="0">
                  <a:moveTo>
                    <a:pt x="18762" y="1453"/>
                  </a:moveTo>
                  <a:lnTo>
                    <a:pt x="18762" y="1453"/>
                  </a:lnTo>
                  <a:cubicBezTo>
                    <a:pt x="18669" y="1806"/>
                    <a:pt x="18631" y="2082"/>
                    <a:pt x="18526" y="2328"/>
                  </a:cubicBezTo>
                  <a:cubicBezTo>
                    <a:pt x="18142" y="3231"/>
                    <a:pt x="17763" y="4136"/>
                    <a:pt x="17335" y="5017"/>
                  </a:cubicBezTo>
                  <a:cubicBezTo>
                    <a:pt x="16502" y="6728"/>
                    <a:pt x="15876" y="8506"/>
                    <a:pt x="15342" y="10333"/>
                  </a:cubicBezTo>
                  <a:cubicBezTo>
                    <a:pt x="14619" y="12804"/>
                    <a:pt x="14306" y="15321"/>
                    <a:pt x="14338" y="17877"/>
                  </a:cubicBezTo>
                  <a:cubicBezTo>
                    <a:pt x="14357" y="19407"/>
                    <a:pt x="14541" y="20933"/>
                    <a:pt x="14622" y="22462"/>
                  </a:cubicBezTo>
                  <a:cubicBezTo>
                    <a:pt x="14693" y="23774"/>
                    <a:pt x="14766" y="25090"/>
                    <a:pt x="14759" y="26402"/>
                  </a:cubicBezTo>
                  <a:cubicBezTo>
                    <a:pt x="14750" y="27717"/>
                    <a:pt x="14717" y="29040"/>
                    <a:pt x="14556" y="30342"/>
                  </a:cubicBezTo>
                  <a:cubicBezTo>
                    <a:pt x="14431" y="31368"/>
                    <a:pt x="14133" y="32380"/>
                    <a:pt x="13848" y="33380"/>
                  </a:cubicBezTo>
                  <a:cubicBezTo>
                    <a:pt x="13208" y="35616"/>
                    <a:pt x="12117" y="37646"/>
                    <a:pt x="10855" y="39580"/>
                  </a:cubicBezTo>
                  <a:cubicBezTo>
                    <a:pt x="10290" y="40448"/>
                    <a:pt x="9595" y="41230"/>
                    <a:pt x="8831" y="41988"/>
                  </a:cubicBezTo>
                  <a:cubicBezTo>
                    <a:pt x="8981" y="41691"/>
                    <a:pt x="9123" y="41392"/>
                    <a:pt x="9284" y="41102"/>
                  </a:cubicBezTo>
                  <a:cubicBezTo>
                    <a:pt x="10178" y="39488"/>
                    <a:pt x="11017" y="37851"/>
                    <a:pt x="11634" y="36102"/>
                  </a:cubicBezTo>
                  <a:cubicBezTo>
                    <a:pt x="12240" y="34380"/>
                    <a:pt x="12625" y="32631"/>
                    <a:pt x="12527" y="30792"/>
                  </a:cubicBezTo>
                  <a:cubicBezTo>
                    <a:pt x="12506" y="30399"/>
                    <a:pt x="12595" y="30004"/>
                    <a:pt x="12620" y="29608"/>
                  </a:cubicBezTo>
                  <a:cubicBezTo>
                    <a:pt x="12703" y="28257"/>
                    <a:pt x="12604" y="26915"/>
                    <a:pt x="12399" y="25575"/>
                  </a:cubicBezTo>
                  <a:cubicBezTo>
                    <a:pt x="12156" y="23986"/>
                    <a:pt x="11962" y="22389"/>
                    <a:pt x="11747" y="20796"/>
                  </a:cubicBezTo>
                  <a:cubicBezTo>
                    <a:pt x="11700" y="20795"/>
                    <a:pt x="11655" y="20793"/>
                    <a:pt x="11610" y="20792"/>
                  </a:cubicBezTo>
                  <a:cubicBezTo>
                    <a:pt x="11587" y="20954"/>
                    <a:pt x="11526" y="21121"/>
                    <a:pt x="11550" y="21276"/>
                  </a:cubicBezTo>
                  <a:cubicBezTo>
                    <a:pt x="11693" y="22244"/>
                    <a:pt x="11884" y="23208"/>
                    <a:pt x="11999" y="24180"/>
                  </a:cubicBezTo>
                  <a:cubicBezTo>
                    <a:pt x="12100" y="25032"/>
                    <a:pt x="12151" y="25893"/>
                    <a:pt x="12171" y="26751"/>
                  </a:cubicBezTo>
                  <a:cubicBezTo>
                    <a:pt x="12193" y="27700"/>
                    <a:pt x="12181" y="28652"/>
                    <a:pt x="12138" y="29601"/>
                  </a:cubicBezTo>
                  <a:cubicBezTo>
                    <a:pt x="12097" y="30521"/>
                    <a:pt x="12022" y="31442"/>
                    <a:pt x="11920" y="32356"/>
                  </a:cubicBezTo>
                  <a:cubicBezTo>
                    <a:pt x="11709" y="34233"/>
                    <a:pt x="11078" y="35983"/>
                    <a:pt x="10341" y="37711"/>
                  </a:cubicBezTo>
                  <a:cubicBezTo>
                    <a:pt x="9714" y="39183"/>
                    <a:pt x="8935" y="40576"/>
                    <a:pt x="8219" y="42001"/>
                  </a:cubicBezTo>
                  <a:cubicBezTo>
                    <a:pt x="7972" y="42494"/>
                    <a:pt x="7789" y="43018"/>
                    <a:pt x="7548" y="43514"/>
                  </a:cubicBezTo>
                  <a:cubicBezTo>
                    <a:pt x="7035" y="44579"/>
                    <a:pt x="6217" y="45424"/>
                    <a:pt x="5474" y="46323"/>
                  </a:cubicBezTo>
                  <a:cubicBezTo>
                    <a:pt x="5163" y="46700"/>
                    <a:pt x="4844" y="47072"/>
                    <a:pt x="4492" y="47491"/>
                  </a:cubicBezTo>
                  <a:cubicBezTo>
                    <a:pt x="4291" y="47161"/>
                    <a:pt x="4480" y="46882"/>
                    <a:pt x="4622" y="46675"/>
                  </a:cubicBezTo>
                  <a:cubicBezTo>
                    <a:pt x="5616" y="45224"/>
                    <a:pt x="6180" y="43553"/>
                    <a:pt x="7013" y="42021"/>
                  </a:cubicBezTo>
                  <a:cubicBezTo>
                    <a:pt x="7422" y="41269"/>
                    <a:pt x="7732" y="40464"/>
                    <a:pt x="8102" y="39690"/>
                  </a:cubicBezTo>
                  <a:cubicBezTo>
                    <a:pt x="9002" y="37812"/>
                    <a:pt x="9479" y="35821"/>
                    <a:pt x="9717" y="33760"/>
                  </a:cubicBezTo>
                  <a:cubicBezTo>
                    <a:pt x="9906" y="32111"/>
                    <a:pt x="9930" y="30463"/>
                    <a:pt x="9947" y="28802"/>
                  </a:cubicBezTo>
                  <a:cubicBezTo>
                    <a:pt x="9969" y="26574"/>
                    <a:pt x="9802" y="24396"/>
                    <a:pt x="9303" y="22226"/>
                  </a:cubicBezTo>
                  <a:lnTo>
                    <a:pt x="9305" y="22226"/>
                  </a:lnTo>
                  <a:cubicBezTo>
                    <a:pt x="8981" y="20822"/>
                    <a:pt x="8774" y="19390"/>
                    <a:pt x="8569" y="17963"/>
                  </a:cubicBezTo>
                  <a:cubicBezTo>
                    <a:pt x="8387" y="16694"/>
                    <a:pt x="8595" y="15471"/>
                    <a:pt x="9093" y="14276"/>
                  </a:cubicBezTo>
                  <a:cubicBezTo>
                    <a:pt x="10035" y="12010"/>
                    <a:pt x="11443" y="10043"/>
                    <a:pt x="12914" y="8104"/>
                  </a:cubicBezTo>
                  <a:cubicBezTo>
                    <a:pt x="14642" y="5826"/>
                    <a:pt x="16500" y="3664"/>
                    <a:pt x="18515" y="1635"/>
                  </a:cubicBezTo>
                  <a:cubicBezTo>
                    <a:pt x="18556" y="1593"/>
                    <a:pt x="18610" y="1563"/>
                    <a:pt x="18762" y="1453"/>
                  </a:cubicBezTo>
                  <a:close/>
                  <a:moveTo>
                    <a:pt x="19885" y="0"/>
                  </a:moveTo>
                  <a:cubicBezTo>
                    <a:pt x="19052" y="427"/>
                    <a:pt x="18452" y="838"/>
                    <a:pt x="17936" y="1352"/>
                  </a:cubicBezTo>
                  <a:cubicBezTo>
                    <a:pt x="16088" y="3194"/>
                    <a:pt x="14357" y="5139"/>
                    <a:pt x="12747" y="7199"/>
                  </a:cubicBezTo>
                  <a:cubicBezTo>
                    <a:pt x="11437" y="8873"/>
                    <a:pt x="10187" y="10574"/>
                    <a:pt x="9115" y="12413"/>
                  </a:cubicBezTo>
                  <a:cubicBezTo>
                    <a:pt x="7807" y="14656"/>
                    <a:pt x="7518" y="17002"/>
                    <a:pt x="8096" y="19511"/>
                  </a:cubicBezTo>
                  <a:cubicBezTo>
                    <a:pt x="8475" y="21156"/>
                    <a:pt x="8796" y="22814"/>
                    <a:pt x="9085" y="24478"/>
                  </a:cubicBezTo>
                  <a:cubicBezTo>
                    <a:pt x="9338" y="25930"/>
                    <a:pt x="9326" y="27402"/>
                    <a:pt x="9356" y="28876"/>
                  </a:cubicBezTo>
                  <a:cubicBezTo>
                    <a:pt x="9401" y="31066"/>
                    <a:pt x="9246" y="33228"/>
                    <a:pt x="8903" y="35385"/>
                  </a:cubicBezTo>
                  <a:cubicBezTo>
                    <a:pt x="8605" y="37252"/>
                    <a:pt x="7923" y="38997"/>
                    <a:pt x="7186" y="40718"/>
                  </a:cubicBezTo>
                  <a:cubicBezTo>
                    <a:pt x="6632" y="42016"/>
                    <a:pt x="5998" y="43279"/>
                    <a:pt x="5384" y="44552"/>
                  </a:cubicBezTo>
                  <a:cubicBezTo>
                    <a:pt x="4865" y="45628"/>
                    <a:pt x="4377" y="46723"/>
                    <a:pt x="3786" y="47761"/>
                  </a:cubicBezTo>
                  <a:cubicBezTo>
                    <a:pt x="3044" y="49060"/>
                    <a:pt x="1927" y="50039"/>
                    <a:pt x="778" y="50973"/>
                  </a:cubicBezTo>
                  <a:cubicBezTo>
                    <a:pt x="539" y="51167"/>
                    <a:pt x="261" y="51335"/>
                    <a:pt x="82" y="51574"/>
                  </a:cubicBezTo>
                  <a:cubicBezTo>
                    <a:pt x="56" y="51609"/>
                    <a:pt x="26" y="51639"/>
                    <a:pt x="1" y="51672"/>
                  </a:cubicBezTo>
                  <a:lnTo>
                    <a:pt x="816" y="51672"/>
                  </a:lnTo>
                  <a:cubicBezTo>
                    <a:pt x="2014" y="50743"/>
                    <a:pt x="3095" y="49679"/>
                    <a:pt x="4199" y="48643"/>
                  </a:cubicBezTo>
                  <a:cubicBezTo>
                    <a:pt x="5526" y="47397"/>
                    <a:pt x="6601" y="45931"/>
                    <a:pt x="7747" y="44526"/>
                  </a:cubicBezTo>
                  <a:cubicBezTo>
                    <a:pt x="9067" y="42906"/>
                    <a:pt x="10383" y="41288"/>
                    <a:pt x="11509" y="39523"/>
                  </a:cubicBezTo>
                  <a:cubicBezTo>
                    <a:pt x="12640" y="37753"/>
                    <a:pt x="13551" y="35894"/>
                    <a:pt x="14145" y="33863"/>
                  </a:cubicBezTo>
                  <a:cubicBezTo>
                    <a:pt x="14526" y="32559"/>
                    <a:pt x="14778" y="31248"/>
                    <a:pt x="14939" y="29909"/>
                  </a:cubicBezTo>
                  <a:cubicBezTo>
                    <a:pt x="15073" y="28783"/>
                    <a:pt x="15237" y="27669"/>
                    <a:pt x="15150" y="26520"/>
                  </a:cubicBezTo>
                  <a:cubicBezTo>
                    <a:pt x="15048" y="25180"/>
                    <a:pt x="15121" y="23828"/>
                    <a:pt x="15054" y="22485"/>
                  </a:cubicBezTo>
                  <a:cubicBezTo>
                    <a:pt x="14999" y="21413"/>
                    <a:pt x="14789" y="20348"/>
                    <a:pt x="14759" y="19277"/>
                  </a:cubicBezTo>
                  <a:cubicBezTo>
                    <a:pt x="14729" y="18184"/>
                    <a:pt x="14855" y="17089"/>
                    <a:pt x="14878" y="15993"/>
                  </a:cubicBezTo>
                  <a:cubicBezTo>
                    <a:pt x="14938" y="13100"/>
                    <a:pt x="15711" y="10362"/>
                    <a:pt x="16687" y="7673"/>
                  </a:cubicBezTo>
                  <a:cubicBezTo>
                    <a:pt x="17030" y="6727"/>
                    <a:pt x="17484" y="5820"/>
                    <a:pt x="17891" y="4898"/>
                  </a:cubicBezTo>
                  <a:cubicBezTo>
                    <a:pt x="18387" y="3778"/>
                    <a:pt x="18899" y="2664"/>
                    <a:pt x="19378" y="1537"/>
                  </a:cubicBezTo>
                  <a:cubicBezTo>
                    <a:pt x="19565" y="1097"/>
                    <a:pt x="19681" y="626"/>
                    <a:pt x="198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30"/>
            <p:cNvSpPr/>
            <p:nvPr/>
          </p:nvSpPr>
          <p:spPr>
            <a:xfrm>
              <a:off x="1101450" y="4345500"/>
              <a:ext cx="31850" cy="53700"/>
            </a:xfrm>
            <a:custGeom>
              <a:avLst/>
              <a:gdLst/>
              <a:ahLst/>
              <a:cxnLst/>
              <a:rect l="l" t="t" r="r" b="b"/>
              <a:pathLst>
                <a:path w="1274" h="2148" extrusionOk="0">
                  <a:moveTo>
                    <a:pt x="1274" y="1"/>
                  </a:moveTo>
                  <a:lnTo>
                    <a:pt x="1274" y="1"/>
                  </a:lnTo>
                  <a:cubicBezTo>
                    <a:pt x="791" y="694"/>
                    <a:pt x="414" y="1437"/>
                    <a:pt x="0" y="2148"/>
                  </a:cubicBezTo>
                  <a:lnTo>
                    <a:pt x="311" y="2148"/>
                  </a:lnTo>
                  <a:cubicBezTo>
                    <a:pt x="528" y="1742"/>
                    <a:pt x="741" y="1331"/>
                    <a:pt x="962" y="927"/>
                  </a:cubicBezTo>
                  <a:cubicBezTo>
                    <a:pt x="1050" y="768"/>
                    <a:pt x="1102" y="587"/>
                    <a:pt x="1161" y="413"/>
                  </a:cubicBezTo>
                  <a:cubicBezTo>
                    <a:pt x="1208" y="279"/>
                    <a:pt x="1236" y="137"/>
                    <a:pt x="1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30"/>
            <p:cNvSpPr/>
            <p:nvPr/>
          </p:nvSpPr>
          <p:spPr>
            <a:xfrm>
              <a:off x="2000300" y="4217900"/>
              <a:ext cx="206225" cy="181300"/>
            </a:xfrm>
            <a:custGeom>
              <a:avLst/>
              <a:gdLst/>
              <a:ahLst/>
              <a:cxnLst/>
              <a:rect l="l" t="t" r="r" b="b"/>
              <a:pathLst>
                <a:path w="8249" h="7252" extrusionOk="0">
                  <a:moveTo>
                    <a:pt x="8248" y="1"/>
                  </a:moveTo>
                  <a:cubicBezTo>
                    <a:pt x="8239" y="14"/>
                    <a:pt x="8227" y="25"/>
                    <a:pt x="8217" y="37"/>
                  </a:cubicBezTo>
                  <a:cubicBezTo>
                    <a:pt x="6800" y="1816"/>
                    <a:pt x="5364" y="3572"/>
                    <a:pt x="3609" y="5037"/>
                  </a:cubicBezTo>
                  <a:cubicBezTo>
                    <a:pt x="2514" y="5951"/>
                    <a:pt x="1289" y="6664"/>
                    <a:pt x="0" y="7252"/>
                  </a:cubicBezTo>
                  <a:lnTo>
                    <a:pt x="1326" y="7252"/>
                  </a:lnTo>
                  <a:cubicBezTo>
                    <a:pt x="2911" y="6377"/>
                    <a:pt x="4296" y="5272"/>
                    <a:pt x="5551" y="4005"/>
                  </a:cubicBezTo>
                  <a:cubicBezTo>
                    <a:pt x="6522" y="3023"/>
                    <a:pt x="7367" y="1917"/>
                    <a:pt x="8248" y="846"/>
                  </a:cubicBezTo>
                  <a:lnTo>
                    <a:pt x="824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30"/>
            <p:cNvSpPr/>
            <p:nvPr/>
          </p:nvSpPr>
          <p:spPr>
            <a:xfrm>
              <a:off x="1123925" y="4030675"/>
              <a:ext cx="30025" cy="29275"/>
            </a:xfrm>
            <a:custGeom>
              <a:avLst/>
              <a:gdLst/>
              <a:ahLst/>
              <a:cxnLst/>
              <a:rect l="l" t="t" r="r" b="b"/>
              <a:pathLst>
                <a:path w="1201" h="1171" extrusionOk="0">
                  <a:moveTo>
                    <a:pt x="0" y="1"/>
                  </a:moveTo>
                  <a:cubicBezTo>
                    <a:pt x="400" y="390"/>
                    <a:pt x="800" y="780"/>
                    <a:pt x="1200" y="1171"/>
                  </a:cubicBezTo>
                  <a:cubicBezTo>
                    <a:pt x="1020" y="551"/>
                    <a:pt x="486" y="302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30"/>
            <p:cNvSpPr/>
            <p:nvPr/>
          </p:nvSpPr>
          <p:spPr>
            <a:xfrm>
              <a:off x="1677050" y="4095350"/>
              <a:ext cx="529500" cy="303850"/>
            </a:xfrm>
            <a:custGeom>
              <a:avLst/>
              <a:gdLst/>
              <a:ahLst/>
              <a:cxnLst/>
              <a:rect l="l" t="t" r="r" b="b"/>
              <a:pathLst>
                <a:path w="21180" h="12154" extrusionOk="0">
                  <a:moveTo>
                    <a:pt x="21180" y="0"/>
                  </a:moveTo>
                  <a:cubicBezTo>
                    <a:pt x="20620" y="49"/>
                    <a:pt x="20063" y="101"/>
                    <a:pt x="19506" y="161"/>
                  </a:cubicBezTo>
                  <a:cubicBezTo>
                    <a:pt x="18935" y="224"/>
                    <a:pt x="18368" y="397"/>
                    <a:pt x="17819" y="582"/>
                  </a:cubicBezTo>
                  <a:cubicBezTo>
                    <a:pt x="16419" y="1055"/>
                    <a:pt x="15073" y="1646"/>
                    <a:pt x="13747" y="2307"/>
                  </a:cubicBezTo>
                  <a:cubicBezTo>
                    <a:pt x="12141" y="3106"/>
                    <a:pt x="10656" y="4080"/>
                    <a:pt x="9220" y="5131"/>
                  </a:cubicBezTo>
                  <a:cubicBezTo>
                    <a:pt x="8283" y="5817"/>
                    <a:pt x="7479" y="6680"/>
                    <a:pt x="6565" y="7404"/>
                  </a:cubicBezTo>
                  <a:cubicBezTo>
                    <a:pt x="4954" y="8676"/>
                    <a:pt x="3351" y="9968"/>
                    <a:pt x="1661" y="11128"/>
                  </a:cubicBezTo>
                  <a:cubicBezTo>
                    <a:pt x="1122" y="11497"/>
                    <a:pt x="566" y="11834"/>
                    <a:pt x="1" y="12154"/>
                  </a:cubicBezTo>
                  <a:lnTo>
                    <a:pt x="1041" y="12154"/>
                  </a:lnTo>
                  <a:cubicBezTo>
                    <a:pt x="1360" y="11968"/>
                    <a:pt x="1683" y="11790"/>
                    <a:pt x="1995" y="11587"/>
                  </a:cubicBezTo>
                  <a:cubicBezTo>
                    <a:pt x="3202" y="10802"/>
                    <a:pt x="4357" y="9927"/>
                    <a:pt x="5476" y="9022"/>
                  </a:cubicBezTo>
                  <a:cubicBezTo>
                    <a:pt x="6832" y="7924"/>
                    <a:pt x="8101" y="6719"/>
                    <a:pt x="9459" y="5625"/>
                  </a:cubicBezTo>
                  <a:cubicBezTo>
                    <a:pt x="10219" y="5010"/>
                    <a:pt x="11100" y="4548"/>
                    <a:pt x="11896" y="3973"/>
                  </a:cubicBezTo>
                  <a:cubicBezTo>
                    <a:pt x="13049" y="3140"/>
                    <a:pt x="14362" y="2612"/>
                    <a:pt x="15611" y="1961"/>
                  </a:cubicBezTo>
                  <a:cubicBezTo>
                    <a:pt x="15935" y="1793"/>
                    <a:pt x="16284" y="1664"/>
                    <a:pt x="16634" y="1554"/>
                  </a:cubicBezTo>
                  <a:cubicBezTo>
                    <a:pt x="17705" y="1214"/>
                    <a:pt x="18765" y="817"/>
                    <a:pt x="19860" y="579"/>
                  </a:cubicBezTo>
                  <a:cubicBezTo>
                    <a:pt x="20297" y="485"/>
                    <a:pt x="20738" y="415"/>
                    <a:pt x="21180" y="363"/>
                  </a:cubicBezTo>
                  <a:lnTo>
                    <a:pt x="2118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30"/>
            <p:cNvSpPr/>
            <p:nvPr/>
          </p:nvSpPr>
          <p:spPr>
            <a:xfrm>
              <a:off x="1366850" y="3372600"/>
              <a:ext cx="288575" cy="1026600"/>
            </a:xfrm>
            <a:custGeom>
              <a:avLst/>
              <a:gdLst/>
              <a:ahLst/>
              <a:cxnLst/>
              <a:rect l="l" t="t" r="r" b="b"/>
              <a:pathLst>
                <a:path w="11543" h="41064" extrusionOk="0">
                  <a:moveTo>
                    <a:pt x="834" y="0"/>
                  </a:moveTo>
                  <a:cubicBezTo>
                    <a:pt x="437" y="284"/>
                    <a:pt x="244" y="698"/>
                    <a:pt x="1" y="1220"/>
                  </a:cubicBezTo>
                  <a:cubicBezTo>
                    <a:pt x="265" y="1098"/>
                    <a:pt x="413" y="1030"/>
                    <a:pt x="613" y="937"/>
                  </a:cubicBezTo>
                  <a:cubicBezTo>
                    <a:pt x="1014" y="2549"/>
                    <a:pt x="1700" y="3987"/>
                    <a:pt x="2429" y="5405"/>
                  </a:cubicBezTo>
                  <a:cubicBezTo>
                    <a:pt x="2512" y="5569"/>
                    <a:pt x="2557" y="5752"/>
                    <a:pt x="2637" y="5918"/>
                  </a:cubicBezTo>
                  <a:cubicBezTo>
                    <a:pt x="3285" y="7239"/>
                    <a:pt x="3872" y="8597"/>
                    <a:pt x="4605" y="9869"/>
                  </a:cubicBezTo>
                  <a:cubicBezTo>
                    <a:pt x="5829" y="11996"/>
                    <a:pt x="7133" y="14077"/>
                    <a:pt x="8437" y="16155"/>
                  </a:cubicBezTo>
                  <a:cubicBezTo>
                    <a:pt x="9490" y="17831"/>
                    <a:pt x="10030" y="19665"/>
                    <a:pt x="10273" y="21607"/>
                  </a:cubicBezTo>
                  <a:cubicBezTo>
                    <a:pt x="10399" y="22613"/>
                    <a:pt x="10544" y="23617"/>
                    <a:pt x="10631" y="24626"/>
                  </a:cubicBezTo>
                  <a:cubicBezTo>
                    <a:pt x="10700" y="25417"/>
                    <a:pt x="10730" y="26216"/>
                    <a:pt x="10709" y="27010"/>
                  </a:cubicBezTo>
                  <a:cubicBezTo>
                    <a:pt x="10675" y="28301"/>
                    <a:pt x="10407" y="29560"/>
                    <a:pt x="10141" y="30825"/>
                  </a:cubicBezTo>
                  <a:cubicBezTo>
                    <a:pt x="9830" y="32301"/>
                    <a:pt x="9559" y="33786"/>
                    <a:pt x="8983" y="35184"/>
                  </a:cubicBezTo>
                  <a:cubicBezTo>
                    <a:pt x="8339" y="36744"/>
                    <a:pt x="7623" y="38246"/>
                    <a:pt x="6299" y="39405"/>
                  </a:cubicBezTo>
                  <a:cubicBezTo>
                    <a:pt x="5706" y="39926"/>
                    <a:pt x="5150" y="40488"/>
                    <a:pt x="4605" y="41064"/>
                  </a:cubicBezTo>
                  <a:lnTo>
                    <a:pt x="5419" y="41064"/>
                  </a:lnTo>
                  <a:cubicBezTo>
                    <a:pt x="5717" y="40784"/>
                    <a:pt x="6014" y="40506"/>
                    <a:pt x="6308" y="40222"/>
                  </a:cubicBezTo>
                  <a:cubicBezTo>
                    <a:pt x="7010" y="39538"/>
                    <a:pt x="7819" y="38938"/>
                    <a:pt x="8299" y="38065"/>
                  </a:cubicBezTo>
                  <a:cubicBezTo>
                    <a:pt x="9216" y="36398"/>
                    <a:pt x="9999" y="34667"/>
                    <a:pt x="10399" y="32793"/>
                  </a:cubicBezTo>
                  <a:cubicBezTo>
                    <a:pt x="10559" y="32047"/>
                    <a:pt x="10604" y="31273"/>
                    <a:pt x="10819" y="30545"/>
                  </a:cubicBezTo>
                  <a:cubicBezTo>
                    <a:pt x="11402" y="28574"/>
                    <a:pt x="11542" y="26577"/>
                    <a:pt x="11311" y="24543"/>
                  </a:cubicBezTo>
                  <a:cubicBezTo>
                    <a:pt x="11202" y="23596"/>
                    <a:pt x="11060" y="22650"/>
                    <a:pt x="10998" y="21698"/>
                  </a:cubicBezTo>
                  <a:lnTo>
                    <a:pt x="10998" y="21700"/>
                  </a:lnTo>
                  <a:cubicBezTo>
                    <a:pt x="10902" y="20203"/>
                    <a:pt x="10431" y="18803"/>
                    <a:pt x="9846" y="17461"/>
                  </a:cubicBezTo>
                  <a:cubicBezTo>
                    <a:pt x="8748" y="14943"/>
                    <a:pt x="7112" y="12730"/>
                    <a:pt x="5638" y="10430"/>
                  </a:cubicBezTo>
                  <a:cubicBezTo>
                    <a:pt x="4908" y="9291"/>
                    <a:pt x="4266" y="8112"/>
                    <a:pt x="3650" y="6915"/>
                  </a:cubicBezTo>
                  <a:cubicBezTo>
                    <a:pt x="3117" y="5878"/>
                    <a:pt x="2640" y="4812"/>
                    <a:pt x="2151" y="3754"/>
                  </a:cubicBezTo>
                  <a:cubicBezTo>
                    <a:pt x="1932" y="3281"/>
                    <a:pt x="1712" y="2808"/>
                    <a:pt x="1544" y="2317"/>
                  </a:cubicBezTo>
                  <a:cubicBezTo>
                    <a:pt x="1290" y="1569"/>
                    <a:pt x="1077" y="805"/>
                    <a:pt x="8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30"/>
            <p:cNvSpPr/>
            <p:nvPr/>
          </p:nvSpPr>
          <p:spPr>
            <a:xfrm>
              <a:off x="1425025" y="3692150"/>
              <a:ext cx="152125" cy="707050"/>
            </a:xfrm>
            <a:custGeom>
              <a:avLst/>
              <a:gdLst/>
              <a:ahLst/>
              <a:cxnLst/>
              <a:rect l="l" t="t" r="r" b="b"/>
              <a:pathLst>
                <a:path w="6085" h="28282" extrusionOk="0">
                  <a:moveTo>
                    <a:pt x="1023" y="0"/>
                  </a:moveTo>
                  <a:cubicBezTo>
                    <a:pt x="975" y="20"/>
                    <a:pt x="928" y="41"/>
                    <a:pt x="880" y="60"/>
                  </a:cubicBezTo>
                  <a:cubicBezTo>
                    <a:pt x="979" y="334"/>
                    <a:pt x="1054" y="620"/>
                    <a:pt x="1182" y="880"/>
                  </a:cubicBezTo>
                  <a:cubicBezTo>
                    <a:pt x="1794" y="2118"/>
                    <a:pt x="2411" y="3351"/>
                    <a:pt x="3184" y="4504"/>
                  </a:cubicBezTo>
                  <a:cubicBezTo>
                    <a:pt x="3572" y="5085"/>
                    <a:pt x="3839" y="5749"/>
                    <a:pt x="4131" y="6390"/>
                  </a:cubicBezTo>
                  <a:cubicBezTo>
                    <a:pt x="4751" y="7743"/>
                    <a:pt x="4979" y="9199"/>
                    <a:pt x="5247" y="10649"/>
                  </a:cubicBezTo>
                  <a:cubicBezTo>
                    <a:pt x="5360" y="11267"/>
                    <a:pt x="5433" y="11867"/>
                    <a:pt x="5293" y="12471"/>
                  </a:cubicBezTo>
                  <a:cubicBezTo>
                    <a:pt x="5086" y="13369"/>
                    <a:pt x="4863" y="14264"/>
                    <a:pt x="4605" y="15146"/>
                  </a:cubicBezTo>
                  <a:cubicBezTo>
                    <a:pt x="4355" y="16001"/>
                    <a:pt x="4005" y="16826"/>
                    <a:pt x="3782" y="17686"/>
                  </a:cubicBezTo>
                  <a:cubicBezTo>
                    <a:pt x="3268" y="19673"/>
                    <a:pt x="2803" y="21671"/>
                    <a:pt x="2320" y="23665"/>
                  </a:cubicBezTo>
                  <a:cubicBezTo>
                    <a:pt x="1969" y="25114"/>
                    <a:pt x="1361" y="26437"/>
                    <a:pt x="475" y="27643"/>
                  </a:cubicBezTo>
                  <a:cubicBezTo>
                    <a:pt x="322" y="27852"/>
                    <a:pt x="143" y="28056"/>
                    <a:pt x="0" y="28282"/>
                  </a:cubicBezTo>
                  <a:lnTo>
                    <a:pt x="298" y="28282"/>
                  </a:lnTo>
                  <a:cubicBezTo>
                    <a:pt x="408" y="28141"/>
                    <a:pt x="517" y="27998"/>
                    <a:pt x="641" y="27870"/>
                  </a:cubicBezTo>
                  <a:cubicBezTo>
                    <a:pt x="1629" y="26847"/>
                    <a:pt x="2229" y="25592"/>
                    <a:pt x="2674" y="24288"/>
                  </a:cubicBezTo>
                  <a:cubicBezTo>
                    <a:pt x="3127" y="22963"/>
                    <a:pt x="3381" y="21569"/>
                    <a:pt x="3739" y="20211"/>
                  </a:cubicBezTo>
                  <a:cubicBezTo>
                    <a:pt x="4005" y="19201"/>
                    <a:pt x="4286" y="18195"/>
                    <a:pt x="4581" y="17193"/>
                  </a:cubicBezTo>
                  <a:cubicBezTo>
                    <a:pt x="4970" y="15870"/>
                    <a:pt x="5448" y="14567"/>
                    <a:pt x="5754" y="13225"/>
                  </a:cubicBezTo>
                  <a:cubicBezTo>
                    <a:pt x="5933" y="12438"/>
                    <a:pt x="6084" y="11602"/>
                    <a:pt x="5797" y="10770"/>
                  </a:cubicBezTo>
                  <a:cubicBezTo>
                    <a:pt x="5648" y="10340"/>
                    <a:pt x="5594" y="9877"/>
                    <a:pt x="5512" y="9426"/>
                  </a:cubicBezTo>
                  <a:cubicBezTo>
                    <a:pt x="5196" y="7686"/>
                    <a:pt x="4587" y="6064"/>
                    <a:pt x="3654" y="4558"/>
                  </a:cubicBezTo>
                  <a:cubicBezTo>
                    <a:pt x="2946" y="3412"/>
                    <a:pt x="2265" y="2251"/>
                    <a:pt x="1582" y="1091"/>
                  </a:cubicBezTo>
                  <a:cubicBezTo>
                    <a:pt x="1376" y="739"/>
                    <a:pt x="1208" y="364"/>
                    <a:pt x="10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30"/>
            <p:cNvSpPr/>
            <p:nvPr/>
          </p:nvSpPr>
          <p:spPr>
            <a:xfrm>
              <a:off x="1789525" y="4291325"/>
              <a:ext cx="146950" cy="107875"/>
            </a:xfrm>
            <a:custGeom>
              <a:avLst/>
              <a:gdLst/>
              <a:ahLst/>
              <a:cxnLst/>
              <a:rect l="l" t="t" r="r" b="b"/>
              <a:pathLst>
                <a:path w="5878" h="4315" extrusionOk="0">
                  <a:moveTo>
                    <a:pt x="5878" y="1"/>
                  </a:moveTo>
                  <a:cubicBezTo>
                    <a:pt x="5252" y="47"/>
                    <a:pt x="4918" y="377"/>
                    <a:pt x="4580" y="617"/>
                  </a:cubicBezTo>
                  <a:cubicBezTo>
                    <a:pt x="3933" y="1079"/>
                    <a:pt x="3335" y="1610"/>
                    <a:pt x="2720" y="2115"/>
                  </a:cubicBezTo>
                  <a:cubicBezTo>
                    <a:pt x="1843" y="2834"/>
                    <a:pt x="1010" y="3616"/>
                    <a:pt x="82" y="4262"/>
                  </a:cubicBezTo>
                  <a:cubicBezTo>
                    <a:pt x="55" y="4282"/>
                    <a:pt x="26" y="4297"/>
                    <a:pt x="1" y="4315"/>
                  </a:cubicBezTo>
                  <a:lnTo>
                    <a:pt x="929" y="4315"/>
                  </a:lnTo>
                  <a:cubicBezTo>
                    <a:pt x="1193" y="4109"/>
                    <a:pt x="1457" y="3900"/>
                    <a:pt x="1691" y="3665"/>
                  </a:cubicBezTo>
                  <a:cubicBezTo>
                    <a:pt x="2885" y="2462"/>
                    <a:pt x="4202" y="1413"/>
                    <a:pt x="5530" y="372"/>
                  </a:cubicBezTo>
                  <a:cubicBezTo>
                    <a:pt x="5621" y="301"/>
                    <a:pt x="5690" y="204"/>
                    <a:pt x="58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4" name="Google Shape;294;p30"/>
          <p:cNvSpPr txBox="1">
            <a:spLocks noGrp="1"/>
          </p:cNvSpPr>
          <p:nvPr>
            <p:ph type="subTitle" idx="1"/>
          </p:nvPr>
        </p:nvSpPr>
        <p:spPr>
          <a:xfrm>
            <a:off x="1816200" y="3269381"/>
            <a:ext cx="5511600" cy="40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Oleh : Team 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Tenor Sans" panose="020B0604020202020204" charset="0"/>
              </a:rPr>
              <a:t>C22-005</a:t>
            </a:r>
            <a:endParaRPr sz="2000" dirty="0">
              <a:latin typeface="Tenor Sans" panose="020B0604020202020204" charset="0"/>
            </a:endParaRPr>
          </a:p>
        </p:txBody>
      </p:sp>
      <p:cxnSp>
        <p:nvCxnSpPr>
          <p:cNvPr id="295" name="Google Shape;295;p30"/>
          <p:cNvCxnSpPr/>
          <p:nvPr/>
        </p:nvCxnSpPr>
        <p:spPr>
          <a:xfrm>
            <a:off x="3783750" y="2790257"/>
            <a:ext cx="1576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96" name="Google Shape;296;p30"/>
          <p:cNvGrpSpPr/>
          <p:nvPr/>
        </p:nvGrpSpPr>
        <p:grpSpPr>
          <a:xfrm rot="5400000" flipH="1">
            <a:off x="1386893" y="3111386"/>
            <a:ext cx="913709" cy="1308206"/>
            <a:chOff x="1304300" y="3107400"/>
            <a:chExt cx="902250" cy="1291800"/>
          </a:xfrm>
        </p:grpSpPr>
        <p:sp>
          <p:nvSpPr>
            <p:cNvPr id="297" name="Google Shape;297;p30"/>
            <p:cNvSpPr/>
            <p:nvPr/>
          </p:nvSpPr>
          <p:spPr>
            <a:xfrm>
              <a:off x="1804300" y="3566100"/>
              <a:ext cx="4400" cy="16075"/>
            </a:xfrm>
            <a:custGeom>
              <a:avLst/>
              <a:gdLst/>
              <a:ahLst/>
              <a:cxnLst/>
              <a:rect l="l" t="t" r="r" b="b"/>
              <a:pathLst>
                <a:path w="176" h="643" extrusionOk="0">
                  <a:moveTo>
                    <a:pt x="73" y="0"/>
                  </a:moveTo>
                  <a:cubicBezTo>
                    <a:pt x="49" y="211"/>
                    <a:pt x="25" y="421"/>
                    <a:pt x="1" y="632"/>
                  </a:cubicBezTo>
                  <a:cubicBezTo>
                    <a:pt x="50" y="635"/>
                    <a:pt x="102" y="639"/>
                    <a:pt x="151" y="642"/>
                  </a:cubicBezTo>
                  <a:cubicBezTo>
                    <a:pt x="159" y="429"/>
                    <a:pt x="166" y="215"/>
                    <a:pt x="175" y="3"/>
                  </a:cubicBezTo>
                  <a:cubicBezTo>
                    <a:pt x="141" y="2"/>
                    <a:pt x="106" y="2"/>
                    <a:pt x="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30"/>
            <p:cNvSpPr/>
            <p:nvPr/>
          </p:nvSpPr>
          <p:spPr>
            <a:xfrm>
              <a:off x="1803625" y="3432450"/>
              <a:ext cx="24775" cy="89975"/>
            </a:xfrm>
            <a:custGeom>
              <a:avLst/>
              <a:gdLst/>
              <a:ahLst/>
              <a:cxnLst/>
              <a:rect l="l" t="t" r="r" b="b"/>
              <a:pathLst>
                <a:path w="991" h="3599" extrusionOk="0">
                  <a:moveTo>
                    <a:pt x="990" y="0"/>
                  </a:moveTo>
                  <a:lnTo>
                    <a:pt x="990" y="0"/>
                  </a:lnTo>
                  <a:cubicBezTo>
                    <a:pt x="285" y="1161"/>
                    <a:pt x="285" y="2390"/>
                    <a:pt x="1" y="3542"/>
                  </a:cubicBezTo>
                  <a:cubicBezTo>
                    <a:pt x="79" y="3561"/>
                    <a:pt x="159" y="3579"/>
                    <a:pt x="237" y="3599"/>
                  </a:cubicBezTo>
                  <a:cubicBezTo>
                    <a:pt x="480" y="2439"/>
                    <a:pt x="723" y="1278"/>
                    <a:pt x="9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30"/>
            <p:cNvSpPr/>
            <p:nvPr/>
          </p:nvSpPr>
          <p:spPr>
            <a:xfrm>
              <a:off x="1304300" y="3414350"/>
              <a:ext cx="155850" cy="984850"/>
            </a:xfrm>
            <a:custGeom>
              <a:avLst/>
              <a:gdLst/>
              <a:ahLst/>
              <a:cxnLst/>
              <a:rect l="l" t="t" r="r" b="b"/>
              <a:pathLst>
                <a:path w="6234" h="39394" extrusionOk="0">
                  <a:moveTo>
                    <a:pt x="2584" y="1"/>
                  </a:moveTo>
                  <a:cubicBezTo>
                    <a:pt x="2334" y="201"/>
                    <a:pt x="2191" y="435"/>
                    <a:pt x="2115" y="691"/>
                  </a:cubicBezTo>
                  <a:cubicBezTo>
                    <a:pt x="1957" y="1219"/>
                    <a:pt x="1816" y="1754"/>
                    <a:pt x="1698" y="2294"/>
                  </a:cubicBezTo>
                  <a:cubicBezTo>
                    <a:pt x="1394" y="3700"/>
                    <a:pt x="1031" y="5087"/>
                    <a:pt x="591" y="6460"/>
                  </a:cubicBezTo>
                  <a:cubicBezTo>
                    <a:pt x="342" y="7242"/>
                    <a:pt x="131" y="8067"/>
                    <a:pt x="98" y="8882"/>
                  </a:cubicBezTo>
                  <a:cubicBezTo>
                    <a:pt x="0" y="11251"/>
                    <a:pt x="390" y="13517"/>
                    <a:pt x="1855" y="15485"/>
                  </a:cubicBezTo>
                  <a:cubicBezTo>
                    <a:pt x="2367" y="16174"/>
                    <a:pt x="2832" y="16902"/>
                    <a:pt x="3382" y="17559"/>
                  </a:cubicBezTo>
                  <a:cubicBezTo>
                    <a:pt x="4455" y="18839"/>
                    <a:pt x="4913" y="20358"/>
                    <a:pt x="5134" y="21953"/>
                  </a:cubicBezTo>
                  <a:cubicBezTo>
                    <a:pt x="5366" y="23624"/>
                    <a:pt x="5546" y="25304"/>
                    <a:pt x="5658" y="26985"/>
                  </a:cubicBezTo>
                  <a:cubicBezTo>
                    <a:pt x="5731" y="28117"/>
                    <a:pt x="5727" y="29266"/>
                    <a:pt x="5616" y="30392"/>
                  </a:cubicBezTo>
                  <a:cubicBezTo>
                    <a:pt x="5455" y="32007"/>
                    <a:pt x="5205" y="33612"/>
                    <a:pt x="4829" y="35200"/>
                  </a:cubicBezTo>
                  <a:cubicBezTo>
                    <a:pt x="4489" y="36638"/>
                    <a:pt x="4113" y="38060"/>
                    <a:pt x="3494" y="39394"/>
                  </a:cubicBezTo>
                  <a:lnTo>
                    <a:pt x="4091" y="39394"/>
                  </a:lnTo>
                  <a:cubicBezTo>
                    <a:pt x="4462" y="38544"/>
                    <a:pt x="4780" y="37674"/>
                    <a:pt x="5001" y="36768"/>
                  </a:cubicBezTo>
                  <a:cubicBezTo>
                    <a:pt x="5343" y="35367"/>
                    <a:pt x="5596" y="33943"/>
                    <a:pt x="5870" y="32526"/>
                  </a:cubicBezTo>
                  <a:cubicBezTo>
                    <a:pt x="6119" y="31227"/>
                    <a:pt x="6234" y="29911"/>
                    <a:pt x="6195" y="28588"/>
                  </a:cubicBezTo>
                  <a:cubicBezTo>
                    <a:pt x="6124" y="26192"/>
                    <a:pt x="5831" y="23815"/>
                    <a:pt x="5500" y="21445"/>
                  </a:cubicBezTo>
                  <a:cubicBezTo>
                    <a:pt x="5319" y="20159"/>
                    <a:pt x="4873" y="18938"/>
                    <a:pt x="4104" y="17869"/>
                  </a:cubicBezTo>
                  <a:cubicBezTo>
                    <a:pt x="3567" y="17121"/>
                    <a:pt x="3004" y="16394"/>
                    <a:pt x="2437" y="15669"/>
                  </a:cubicBezTo>
                  <a:cubicBezTo>
                    <a:pt x="1691" y="14714"/>
                    <a:pt x="1104" y="13664"/>
                    <a:pt x="775" y="12506"/>
                  </a:cubicBezTo>
                  <a:cubicBezTo>
                    <a:pt x="306" y="10860"/>
                    <a:pt x="334" y="9181"/>
                    <a:pt x="637" y="7500"/>
                  </a:cubicBezTo>
                  <a:cubicBezTo>
                    <a:pt x="773" y="6741"/>
                    <a:pt x="1085" y="6043"/>
                    <a:pt x="1298" y="5315"/>
                  </a:cubicBezTo>
                  <a:cubicBezTo>
                    <a:pt x="1718" y="3878"/>
                    <a:pt x="1996" y="2398"/>
                    <a:pt x="2337" y="938"/>
                  </a:cubicBezTo>
                  <a:cubicBezTo>
                    <a:pt x="2410" y="623"/>
                    <a:pt x="2501" y="314"/>
                    <a:pt x="25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30"/>
            <p:cNvSpPr/>
            <p:nvPr/>
          </p:nvSpPr>
          <p:spPr>
            <a:xfrm>
              <a:off x="1519600" y="3107400"/>
              <a:ext cx="497150" cy="1291800"/>
            </a:xfrm>
            <a:custGeom>
              <a:avLst/>
              <a:gdLst/>
              <a:ahLst/>
              <a:cxnLst/>
              <a:rect l="l" t="t" r="r" b="b"/>
              <a:pathLst>
                <a:path w="19886" h="51672" extrusionOk="0">
                  <a:moveTo>
                    <a:pt x="18762" y="1453"/>
                  </a:moveTo>
                  <a:lnTo>
                    <a:pt x="18762" y="1453"/>
                  </a:lnTo>
                  <a:cubicBezTo>
                    <a:pt x="18669" y="1806"/>
                    <a:pt x="18631" y="2082"/>
                    <a:pt x="18526" y="2328"/>
                  </a:cubicBezTo>
                  <a:cubicBezTo>
                    <a:pt x="18142" y="3231"/>
                    <a:pt x="17763" y="4136"/>
                    <a:pt x="17335" y="5017"/>
                  </a:cubicBezTo>
                  <a:cubicBezTo>
                    <a:pt x="16502" y="6728"/>
                    <a:pt x="15876" y="8506"/>
                    <a:pt x="15342" y="10333"/>
                  </a:cubicBezTo>
                  <a:cubicBezTo>
                    <a:pt x="14619" y="12804"/>
                    <a:pt x="14306" y="15321"/>
                    <a:pt x="14338" y="17877"/>
                  </a:cubicBezTo>
                  <a:cubicBezTo>
                    <a:pt x="14357" y="19407"/>
                    <a:pt x="14541" y="20933"/>
                    <a:pt x="14622" y="22462"/>
                  </a:cubicBezTo>
                  <a:cubicBezTo>
                    <a:pt x="14693" y="23774"/>
                    <a:pt x="14766" y="25090"/>
                    <a:pt x="14759" y="26402"/>
                  </a:cubicBezTo>
                  <a:cubicBezTo>
                    <a:pt x="14750" y="27717"/>
                    <a:pt x="14717" y="29040"/>
                    <a:pt x="14556" y="30342"/>
                  </a:cubicBezTo>
                  <a:cubicBezTo>
                    <a:pt x="14431" y="31368"/>
                    <a:pt x="14133" y="32380"/>
                    <a:pt x="13848" y="33380"/>
                  </a:cubicBezTo>
                  <a:cubicBezTo>
                    <a:pt x="13208" y="35616"/>
                    <a:pt x="12117" y="37646"/>
                    <a:pt x="10855" y="39580"/>
                  </a:cubicBezTo>
                  <a:cubicBezTo>
                    <a:pt x="10290" y="40448"/>
                    <a:pt x="9595" y="41230"/>
                    <a:pt x="8831" y="41988"/>
                  </a:cubicBezTo>
                  <a:cubicBezTo>
                    <a:pt x="8981" y="41691"/>
                    <a:pt x="9123" y="41392"/>
                    <a:pt x="9284" y="41102"/>
                  </a:cubicBezTo>
                  <a:cubicBezTo>
                    <a:pt x="10178" y="39488"/>
                    <a:pt x="11017" y="37851"/>
                    <a:pt x="11634" y="36102"/>
                  </a:cubicBezTo>
                  <a:cubicBezTo>
                    <a:pt x="12240" y="34380"/>
                    <a:pt x="12625" y="32631"/>
                    <a:pt x="12527" y="30792"/>
                  </a:cubicBezTo>
                  <a:cubicBezTo>
                    <a:pt x="12506" y="30399"/>
                    <a:pt x="12595" y="30004"/>
                    <a:pt x="12620" y="29608"/>
                  </a:cubicBezTo>
                  <a:cubicBezTo>
                    <a:pt x="12703" y="28257"/>
                    <a:pt x="12604" y="26915"/>
                    <a:pt x="12399" y="25575"/>
                  </a:cubicBezTo>
                  <a:cubicBezTo>
                    <a:pt x="12156" y="23986"/>
                    <a:pt x="11962" y="22389"/>
                    <a:pt x="11747" y="20796"/>
                  </a:cubicBezTo>
                  <a:cubicBezTo>
                    <a:pt x="11700" y="20795"/>
                    <a:pt x="11655" y="20793"/>
                    <a:pt x="11610" y="20792"/>
                  </a:cubicBezTo>
                  <a:cubicBezTo>
                    <a:pt x="11587" y="20954"/>
                    <a:pt x="11526" y="21121"/>
                    <a:pt x="11550" y="21276"/>
                  </a:cubicBezTo>
                  <a:cubicBezTo>
                    <a:pt x="11693" y="22244"/>
                    <a:pt x="11884" y="23208"/>
                    <a:pt x="11999" y="24180"/>
                  </a:cubicBezTo>
                  <a:cubicBezTo>
                    <a:pt x="12100" y="25032"/>
                    <a:pt x="12151" y="25893"/>
                    <a:pt x="12171" y="26751"/>
                  </a:cubicBezTo>
                  <a:cubicBezTo>
                    <a:pt x="12193" y="27700"/>
                    <a:pt x="12181" y="28652"/>
                    <a:pt x="12138" y="29601"/>
                  </a:cubicBezTo>
                  <a:cubicBezTo>
                    <a:pt x="12097" y="30521"/>
                    <a:pt x="12022" y="31442"/>
                    <a:pt x="11920" y="32356"/>
                  </a:cubicBezTo>
                  <a:cubicBezTo>
                    <a:pt x="11709" y="34233"/>
                    <a:pt x="11078" y="35983"/>
                    <a:pt x="10341" y="37711"/>
                  </a:cubicBezTo>
                  <a:cubicBezTo>
                    <a:pt x="9714" y="39183"/>
                    <a:pt x="8935" y="40576"/>
                    <a:pt x="8219" y="42001"/>
                  </a:cubicBezTo>
                  <a:cubicBezTo>
                    <a:pt x="7972" y="42494"/>
                    <a:pt x="7789" y="43018"/>
                    <a:pt x="7548" y="43514"/>
                  </a:cubicBezTo>
                  <a:cubicBezTo>
                    <a:pt x="7035" y="44579"/>
                    <a:pt x="6217" y="45424"/>
                    <a:pt x="5474" y="46323"/>
                  </a:cubicBezTo>
                  <a:cubicBezTo>
                    <a:pt x="5163" y="46700"/>
                    <a:pt x="4844" y="47072"/>
                    <a:pt x="4492" y="47491"/>
                  </a:cubicBezTo>
                  <a:cubicBezTo>
                    <a:pt x="4291" y="47161"/>
                    <a:pt x="4480" y="46882"/>
                    <a:pt x="4622" y="46675"/>
                  </a:cubicBezTo>
                  <a:cubicBezTo>
                    <a:pt x="5616" y="45224"/>
                    <a:pt x="6180" y="43553"/>
                    <a:pt x="7013" y="42021"/>
                  </a:cubicBezTo>
                  <a:cubicBezTo>
                    <a:pt x="7422" y="41269"/>
                    <a:pt x="7732" y="40464"/>
                    <a:pt x="8102" y="39690"/>
                  </a:cubicBezTo>
                  <a:cubicBezTo>
                    <a:pt x="9002" y="37812"/>
                    <a:pt x="9479" y="35821"/>
                    <a:pt x="9717" y="33760"/>
                  </a:cubicBezTo>
                  <a:cubicBezTo>
                    <a:pt x="9906" y="32111"/>
                    <a:pt x="9930" y="30463"/>
                    <a:pt x="9947" y="28802"/>
                  </a:cubicBezTo>
                  <a:cubicBezTo>
                    <a:pt x="9969" y="26574"/>
                    <a:pt x="9802" y="24396"/>
                    <a:pt x="9303" y="22226"/>
                  </a:cubicBezTo>
                  <a:lnTo>
                    <a:pt x="9305" y="22226"/>
                  </a:lnTo>
                  <a:cubicBezTo>
                    <a:pt x="8981" y="20822"/>
                    <a:pt x="8774" y="19390"/>
                    <a:pt x="8569" y="17963"/>
                  </a:cubicBezTo>
                  <a:cubicBezTo>
                    <a:pt x="8387" y="16694"/>
                    <a:pt x="8595" y="15471"/>
                    <a:pt x="9093" y="14276"/>
                  </a:cubicBezTo>
                  <a:cubicBezTo>
                    <a:pt x="10035" y="12010"/>
                    <a:pt x="11443" y="10043"/>
                    <a:pt x="12914" y="8104"/>
                  </a:cubicBezTo>
                  <a:cubicBezTo>
                    <a:pt x="14642" y="5826"/>
                    <a:pt x="16500" y="3664"/>
                    <a:pt x="18515" y="1635"/>
                  </a:cubicBezTo>
                  <a:cubicBezTo>
                    <a:pt x="18556" y="1593"/>
                    <a:pt x="18610" y="1563"/>
                    <a:pt x="18762" y="1453"/>
                  </a:cubicBezTo>
                  <a:close/>
                  <a:moveTo>
                    <a:pt x="19885" y="0"/>
                  </a:moveTo>
                  <a:cubicBezTo>
                    <a:pt x="19052" y="427"/>
                    <a:pt x="18452" y="838"/>
                    <a:pt x="17936" y="1352"/>
                  </a:cubicBezTo>
                  <a:cubicBezTo>
                    <a:pt x="16088" y="3194"/>
                    <a:pt x="14357" y="5139"/>
                    <a:pt x="12747" y="7199"/>
                  </a:cubicBezTo>
                  <a:cubicBezTo>
                    <a:pt x="11437" y="8873"/>
                    <a:pt x="10187" y="10574"/>
                    <a:pt x="9115" y="12413"/>
                  </a:cubicBezTo>
                  <a:cubicBezTo>
                    <a:pt x="7807" y="14656"/>
                    <a:pt x="7518" y="17002"/>
                    <a:pt x="8096" y="19511"/>
                  </a:cubicBezTo>
                  <a:cubicBezTo>
                    <a:pt x="8475" y="21156"/>
                    <a:pt x="8796" y="22814"/>
                    <a:pt x="9085" y="24478"/>
                  </a:cubicBezTo>
                  <a:cubicBezTo>
                    <a:pt x="9338" y="25930"/>
                    <a:pt x="9326" y="27402"/>
                    <a:pt x="9356" y="28876"/>
                  </a:cubicBezTo>
                  <a:cubicBezTo>
                    <a:pt x="9401" y="31066"/>
                    <a:pt x="9246" y="33228"/>
                    <a:pt x="8903" y="35385"/>
                  </a:cubicBezTo>
                  <a:cubicBezTo>
                    <a:pt x="8605" y="37252"/>
                    <a:pt x="7923" y="38997"/>
                    <a:pt x="7186" y="40718"/>
                  </a:cubicBezTo>
                  <a:cubicBezTo>
                    <a:pt x="6632" y="42016"/>
                    <a:pt x="5998" y="43279"/>
                    <a:pt x="5384" y="44552"/>
                  </a:cubicBezTo>
                  <a:cubicBezTo>
                    <a:pt x="4865" y="45628"/>
                    <a:pt x="4377" y="46723"/>
                    <a:pt x="3786" y="47761"/>
                  </a:cubicBezTo>
                  <a:cubicBezTo>
                    <a:pt x="3044" y="49060"/>
                    <a:pt x="1927" y="50039"/>
                    <a:pt x="778" y="50973"/>
                  </a:cubicBezTo>
                  <a:cubicBezTo>
                    <a:pt x="539" y="51167"/>
                    <a:pt x="261" y="51335"/>
                    <a:pt x="82" y="51574"/>
                  </a:cubicBezTo>
                  <a:cubicBezTo>
                    <a:pt x="56" y="51609"/>
                    <a:pt x="26" y="51639"/>
                    <a:pt x="1" y="51672"/>
                  </a:cubicBezTo>
                  <a:lnTo>
                    <a:pt x="816" y="51672"/>
                  </a:lnTo>
                  <a:cubicBezTo>
                    <a:pt x="2014" y="50743"/>
                    <a:pt x="3095" y="49679"/>
                    <a:pt x="4199" y="48643"/>
                  </a:cubicBezTo>
                  <a:cubicBezTo>
                    <a:pt x="5526" y="47397"/>
                    <a:pt x="6601" y="45931"/>
                    <a:pt x="7747" y="44526"/>
                  </a:cubicBezTo>
                  <a:cubicBezTo>
                    <a:pt x="9067" y="42906"/>
                    <a:pt x="10383" y="41288"/>
                    <a:pt x="11509" y="39523"/>
                  </a:cubicBezTo>
                  <a:cubicBezTo>
                    <a:pt x="12640" y="37753"/>
                    <a:pt x="13551" y="35894"/>
                    <a:pt x="14145" y="33863"/>
                  </a:cubicBezTo>
                  <a:cubicBezTo>
                    <a:pt x="14526" y="32559"/>
                    <a:pt x="14778" y="31248"/>
                    <a:pt x="14939" y="29909"/>
                  </a:cubicBezTo>
                  <a:cubicBezTo>
                    <a:pt x="15073" y="28783"/>
                    <a:pt x="15237" y="27669"/>
                    <a:pt x="15150" y="26520"/>
                  </a:cubicBezTo>
                  <a:cubicBezTo>
                    <a:pt x="15048" y="25180"/>
                    <a:pt x="15121" y="23828"/>
                    <a:pt x="15054" y="22485"/>
                  </a:cubicBezTo>
                  <a:cubicBezTo>
                    <a:pt x="14999" y="21413"/>
                    <a:pt x="14789" y="20348"/>
                    <a:pt x="14759" y="19277"/>
                  </a:cubicBezTo>
                  <a:cubicBezTo>
                    <a:pt x="14729" y="18184"/>
                    <a:pt x="14855" y="17089"/>
                    <a:pt x="14878" y="15993"/>
                  </a:cubicBezTo>
                  <a:cubicBezTo>
                    <a:pt x="14938" y="13100"/>
                    <a:pt x="15711" y="10362"/>
                    <a:pt x="16687" y="7673"/>
                  </a:cubicBezTo>
                  <a:cubicBezTo>
                    <a:pt x="17030" y="6727"/>
                    <a:pt x="17484" y="5820"/>
                    <a:pt x="17891" y="4898"/>
                  </a:cubicBezTo>
                  <a:cubicBezTo>
                    <a:pt x="18387" y="3778"/>
                    <a:pt x="18899" y="2664"/>
                    <a:pt x="19378" y="1537"/>
                  </a:cubicBezTo>
                  <a:cubicBezTo>
                    <a:pt x="19565" y="1097"/>
                    <a:pt x="19681" y="626"/>
                    <a:pt x="198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30"/>
            <p:cNvSpPr/>
            <p:nvPr/>
          </p:nvSpPr>
          <p:spPr>
            <a:xfrm>
              <a:off x="2000300" y="4217900"/>
              <a:ext cx="206225" cy="181300"/>
            </a:xfrm>
            <a:custGeom>
              <a:avLst/>
              <a:gdLst/>
              <a:ahLst/>
              <a:cxnLst/>
              <a:rect l="l" t="t" r="r" b="b"/>
              <a:pathLst>
                <a:path w="8249" h="7252" extrusionOk="0">
                  <a:moveTo>
                    <a:pt x="8248" y="1"/>
                  </a:moveTo>
                  <a:cubicBezTo>
                    <a:pt x="8239" y="14"/>
                    <a:pt x="8227" y="25"/>
                    <a:pt x="8217" y="37"/>
                  </a:cubicBezTo>
                  <a:cubicBezTo>
                    <a:pt x="6800" y="1816"/>
                    <a:pt x="5364" y="3572"/>
                    <a:pt x="3609" y="5037"/>
                  </a:cubicBezTo>
                  <a:cubicBezTo>
                    <a:pt x="2514" y="5951"/>
                    <a:pt x="1289" y="6664"/>
                    <a:pt x="0" y="7252"/>
                  </a:cubicBezTo>
                  <a:lnTo>
                    <a:pt x="1326" y="7252"/>
                  </a:lnTo>
                  <a:cubicBezTo>
                    <a:pt x="2911" y="6377"/>
                    <a:pt x="4296" y="5272"/>
                    <a:pt x="5551" y="4005"/>
                  </a:cubicBezTo>
                  <a:cubicBezTo>
                    <a:pt x="6522" y="3023"/>
                    <a:pt x="7367" y="1917"/>
                    <a:pt x="8248" y="846"/>
                  </a:cubicBezTo>
                  <a:lnTo>
                    <a:pt x="824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30"/>
            <p:cNvSpPr/>
            <p:nvPr/>
          </p:nvSpPr>
          <p:spPr>
            <a:xfrm>
              <a:off x="1677050" y="4095350"/>
              <a:ext cx="529500" cy="303850"/>
            </a:xfrm>
            <a:custGeom>
              <a:avLst/>
              <a:gdLst/>
              <a:ahLst/>
              <a:cxnLst/>
              <a:rect l="l" t="t" r="r" b="b"/>
              <a:pathLst>
                <a:path w="21180" h="12154" extrusionOk="0">
                  <a:moveTo>
                    <a:pt x="21180" y="0"/>
                  </a:moveTo>
                  <a:cubicBezTo>
                    <a:pt x="20620" y="49"/>
                    <a:pt x="20063" y="101"/>
                    <a:pt x="19506" y="161"/>
                  </a:cubicBezTo>
                  <a:cubicBezTo>
                    <a:pt x="18935" y="224"/>
                    <a:pt x="18368" y="397"/>
                    <a:pt x="17819" y="582"/>
                  </a:cubicBezTo>
                  <a:cubicBezTo>
                    <a:pt x="16419" y="1055"/>
                    <a:pt x="15073" y="1646"/>
                    <a:pt x="13747" y="2307"/>
                  </a:cubicBezTo>
                  <a:cubicBezTo>
                    <a:pt x="12141" y="3106"/>
                    <a:pt x="10656" y="4080"/>
                    <a:pt x="9220" y="5131"/>
                  </a:cubicBezTo>
                  <a:cubicBezTo>
                    <a:pt x="8283" y="5817"/>
                    <a:pt x="7479" y="6680"/>
                    <a:pt x="6565" y="7404"/>
                  </a:cubicBezTo>
                  <a:cubicBezTo>
                    <a:pt x="4954" y="8676"/>
                    <a:pt x="3351" y="9968"/>
                    <a:pt x="1661" y="11128"/>
                  </a:cubicBezTo>
                  <a:cubicBezTo>
                    <a:pt x="1122" y="11497"/>
                    <a:pt x="566" y="11834"/>
                    <a:pt x="1" y="12154"/>
                  </a:cubicBezTo>
                  <a:lnTo>
                    <a:pt x="1041" y="12154"/>
                  </a:lnTo>
                  <a:cubicBezTo>
                    <a:pt x="1360" y="11968"/>
                    <a:pt x="1683" y="11790"/>
                    <a:pt x="1995" y="11587"/>
                  </a:cubicBezTo>
                  <a:cubicBezTo>
                    <a:pt x="3202" y="10802"/>
                    <a:pt x="4357" y="9927"/>
                    <a:pt x="5476" y="9022"/>
                  </a:cubicBezTo>
                  <a:cubicBezTo>
                    <a:pt x="6832" y="7924"/>
                    <a:pt x="8101" y="6719"/>
                    <a:pt x="9459" y="5625"/>
                  </a:cubicBezTo>
                  <a:cubicBezTo>
                    <a:pt x="10219" y="5010"/>
                    <a:pt x="11100" y="4548"/>
                    <a:pt x="11896" y="3973"/>
                  </a:cubicBezTo>
                  <a:cubicBezTo>
                    <a:pt x="13049" y="3140"/>
                    <a:pt x="14362" y="2612"/>
                    <a:pt x="15611" y="1961"/>
                  </a:cubicBezTo>
                  <a:cubicBezTo>
                    <a:pt x="15935" y="1793"/>
                    <a:pt x="16284" y="1664"/>
                    <a:pt x="16634" y="1554"/>
                  </a:cubicBezTo>
                  <a:cubicBezTo>
                    <a:pt x="17705" y="1214"/>
                    <a:pt x="18765" y="817"/>
                    <a:pt x="19860" y="579"/>
                  </a:cubicBezTo>
                  <a:cubicBezTo>
                    <a:pt x="20297" y="485"/>
                    <a:pt x="20738" y="415"/>
                    <a:pt x="21180" y="363"/>
                  </a:cubicBezTo>
                  <a:lnTo>
                    <a:pt x="2118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30"/>
            <p:cNvSpPr/>
            <p:nvPr/>
          </p:nvSpPr>
          <p:spPr>
            <a:xfrm>
              <a:off x="1366850" y="3372600"/>
              <a:ext cx="288575" cy="1026600"/>
            </a:xfrm>
            <a:custGeom>
              <a:avLst/>
              <a:gdLst/>
              <a:ahLst/>
              <a:cxnLst/>
              <a:rect l="l" t="t" r="r" b="b"/>
              <a:pathLst>
                <a:path w="11543" h="41064" extrusionOk="0">
                  <a:moveTo>
                    <a:pt x="834" y="0"/>
                  </a:moveTo>
                  <a:cubicBezTo>
                    <a:pt x="437" y="284"/>
                    <a:pt x="244" y="698"/>
                    <a:pt x="1" y="1220"/>
                  </a:cubicBezTo>
                  <a:cubicBezTo>
                    <a:pt x="265" y="1098"/>
                    <a:pt x="413" y="1030"/>
                    <a:pt x="613" y="937"/>
                  </a:cubicBezTo>
                  <a:cubicBezTo>
                    <a:pt x="1014" y="2549"/>
                    <a:pt x="1700" y="3987"/>
                    <a:pt x="2429" y="5405"/>
                  </a:cubicBezTo>
                  <a:cubicBezTo>
                    <a:pt x="2512" y="5569"/>
                    <a:pt x="2557" y="5752"/>
                    <a:pt x="2637" y="5918"/>
                  </a:cubicBezTo>
                  <a:cubicBezTo>
                    <a:pt x="3285" y="7239"/>
                    <a:pt x="3872" y="8597"/>
                    <a:pt x="4605" y="9869"/>
                  </a:cubicBezTo>
                  <a:cubicBezTo>
                    <a:pt x="5829" y="11996"/>
                    <a:pt x="7133" y="14077"/>
                    <a:pt x="8437" y="16155"/>
                  </a:cubicBezTo>
                  <a:cubicBezTo>
                    <a:pt x="9490" y="17831"/>
                    <a:pt x="10030" y="19665"/>
                    <a:pt x="10273" y="21607"/>
                  </a:cubicBezTo>
                  <a:cubicBezTo>
                    <a:pt x="10399" y="22613"/>
                    <a:pt x="10544" y="23617"/>
                    <a:pt x="10631" y="24626"/>
                  </a:cubicBezTo>
                  <a:cubicBezTo>
                    <a:pt x="10700" y="25417"/>
                    <a:pt x="10730" y="26216"/>
                    <a:pt x="10709" y="27010"/>
                  </a:cubicBezTo>
                  <a:cubicBezTo>
                    <a:pt x="10675" y="28301"/>
                    <a:pt x="10407" y="29560"/>
                    <a:pt x="10141" y="30825"/>
                  </a:cubicBezTo>
                  <a:cubicBezTo>
                    <a:pt x="9830" y="32301"/>
                    <a:pt x="9559" y="33786"/>
                    <a:pt x="8983" y="35184"/>
                  </a:cubicBezTo>
                  <a:cubicBezTo>
                    <a:pt x="8339" y="36744"/>
                    <a:pt x="7623" y="38246"/>
                    <a:pt x="6299" y="39405"/>
                  </a:cubicBezTo>
                  <a:cubicBezTo>
                    <a:pt x="5706" y="39926"/>
                    <a:pt x="5150" y="40488"/>
                    <a:pt x="4605" y="41064"/>
                  </a:cubicBezTo>
                  <a:lnTo>
                    <a:pt x="5419" y="41064"/>
                  </a:lnTo>
                  <a:cubicBezTo>
                    <a:pt x="5717" y="40784"/>
                    <a:pt x="6014" y="40506"/>
                    <a:pt x="6308" y="40222"/>
                  </a:cubicBezTo>
                  <a:cubicBezTo>
                    <a:pt x="7010" y="39538"/>
                    <a:pt x="7819" y="38938"/>
                    <a:pt x="8299" y="38065"/>
                  </a:cubicBezTo>
                  <a:cubicBezTo>
                    <a:pt x="9216" y="36398"/>
                    <a:pt x="9999" y="34667"/>
                    <a:pt x="10399" y="32793"/>
                  </a:cubicBezTo>
                  <a:cubicBezTo>
                    <a:pt x="10559" y="32047"/>
                    <a:pt x="10604" y="31273"/>
                    <a:pt x="10819" y="30545"/>
                  </a:cubicBezTo>
                  <a:cubicBezTo>
                    <a:pt x="11402" y="28574"/>
                    <a:pt x="11542" y="26577"/>
                    <a:pt x="11311" y="24543"/>
                  </a:cubicBezTo>
                  <a:cubicBezTo>
                    <a:pt x="11202" y="23596"/>
                    <a:pt x="11060" y="22650"/>
                    <a:pt x="10998" y="21698"/>
                  </a:cubicBezTo>
                  <a:lnTo>
                    <a:pt x="10998" y="21700"/>
                  </a:lnTo>
                  <a:cubicBezTo>
                    <a:pt x="10902" y="20203"/>
                    <a:pt x="10431" y="18803"/>
                    <a:pt x="9846" y="17461"/>
                  </a:cubicBezTo>
                  <a:cubicBezTo>
                    <a:pt x="8748" y="14943"/>
                    <a:pt x="7112" y="12730"/>
                    <a:pt x="5638" y="10430"/>
                  </a:cubicBezTo>
                  <a:cubicBezTo>
                    <a:pt x="4908" y="9291"/>
                    <a:pt x="4266" y="8112"/>
                    <a:pt x="3650" y="6915"/>
                  </a:cubicBezTo>
                  <a:cubicBezTo>
                    <a:pt x="3117" y="5878"/>
                    <a:pt x="2640" y="4812"/>
                    <a:pt x="2151" y="3754"/>
                  </a:cubicBezTo>
                  <a:cubicBezTo>
                    <a:pt x="1932" y="3281"/>
                    <a:pt x="1712" y="2808"/>
                    <a:pt x="1544" y="2317"/>
                  </a:cubicBezTo>
                  <a:cubicBezTo>
                    <a:pt x="1290" y="1569"/>
                    <a:pt x="1077" y="805"/>
                    <a:pt x="8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30"/>
            <p:cNvSpPr/>
            <p:nvPr/>
          </p:nvSpPr>
          <p:spPr>
            <a:xfrm>
              <a:off x="1425025" y="3692150"/>
              <a:ext cx="152125" cy="707050"/>
            </a:xfrm>
            <a:custGeom>
              <a:avLst/>
              <a:gdLst/>
              <a:ahLst/>
              <a:cxnLst/>
              <a:rect l="l" t="t" r="r" b="b"/>
              <a:pathLst>
                <a:path w="6085" h="28282" extrusionOk="0">
                  <a:moveTo>
                    <a:pt x="1023" y="0"/>
                  </a:moveTo>
                  <a:cubicBezTo>
                    <a:pt x="975" y="20"/>
                    <a:pt x="928" y="41"/>
                    <a:pt x="880" y="60"/>
                  </a:cubicBezTo>
                  <a:cubicBezTo>
                    <a:pt x="979" y="334"/>
                    <a:pt x="1054" y="620"/>
                    <a:pt x="1182" y="880"/>
                  </a:cubicBezTo>
                  <a:cubicBezTo>
                    <a:pt x="1794" y="2118"/>
                    <a:pt x="2411" y="3351"/>
                    <a:pt x="3184" y="4504"/>
                  </a:cubicBezTo>
                  <a:cubicBezTo>
                    <a:pt x="3572" y="5085"/>
                    <a:pt x="3839" y="5749"/>
                    <a:pt x="4131" y="6390"/>
                  </a:cubicBezTo>
                  <a:cubicBezTo>
                    <a:pt x="4751" y="7743"/>
                    <a:pt x="4979" y="9199"/>
                    <a:pt x="5247" y="10649"/>
                  </a:cubicBezTo>
                  <a:cubicBezTo>
                    <a:pt x="5360" y="11267"/>
                    <a:pt x="5433" y="11867"/>
                    <a:pt x="5293" y="12471"/>
                  </a:cubicBezTo>
                  <a:cubicBezTo>
                    <a:pt x="5086" y="13369"/>
                    <a:pt x="4863" y="14264"/>
                    <a:pt x="4605" y="15146"/>
                  </a:cubicBezTo>
                  <a:cubicBezTo>
                    <a:pt x="4355" y="16001"/>
                    <a:pt x="4005" y="16826"/>
                    <a:pt x="3782" y="17686"/>
                  </a:cubicBezTo>
                  <a:cubicBezTo>
                    <a:pt x="3268" y="19673"/>
                    <a:pt x="2803" y="21671"/>
                    <a:pt x="2320" y="23665"/>
                  </a:cubicBezTo>
                  <a:cubicBezTo>
                    <a:pt x="1969" y="25114"/>
                    <a:pt x="1361" y="26437"/>
                    <a:pt x="475" y="27643"/>
                  </a:cubicBezTo>
                  <a:cubicBezTo>
                    <a:pt x="322" y="27852"/>
                    <a:pt x="143" y="28056"/>
                    <a:pt x="0" y="28282"/>
                  </a:cubicBezTo>
                  <a:lnTo>
                    <a:pt x="298" y="28282"/>
                  </a:lnTo>
                  <a:cubicBezTo>
                    <a:pt x="408" y="28141"/>
                    <a:pt x="517" y="27998"/>
                    <a:pt x="641" y="27870"/>
                  </a:cubicBezTo>
                  <a:cubicBezTo>
                    <a:pt x="1629" y="26847"/>
                    <a:pt x="2229" y="25592"/>
                    <a:pt x="2674" y="24288"/>
                  </a:cubicBezTo>
                  <a:cubicBezTo>
                    <a:pt x="3127" y="22963"/>
                    <a:pt x="3381" y="21569"/>
                    <a:pt x="3739" y="20211"/>
                  </a:cubicBezTo>
                  <a:cubicBezTo>
                    <a:pt x="4005" y="19201"/>
                    <a:pt x="4286" y="18195"/>
                    <a:pt x="4581" y="17193"/>
                  </a:cubicBezTo>
                  <a:cubicBezTo>
                    <a:pt x="4970" y="15870"/>
                    <a:pt x="5448" y="14567"/>
                    <a:pt x="5754" y="13225"/>
                  </a:cubicBezTo>
                  <a:cubicBezTo>
                    <a:pt x="5933" y="12438"/>
                    <a:pt x="6084" y="11602"/>
                    <a:pt x="5797" y="10770"/>
                  </a:cubicBezTo>
                  <a:cubicBezTo>
                    <a:pt x="5648" y="10340"/>
                    <a:pt x="5594" y="9877"/>
                    <a:pt x="5512" y="9426"/>
                  </a:cubicBezTo>
                  <a:cubicBezTo>
                    <a:pt x="5196" y="7686"/>
                    <a:pt x="4587" y="6064"/>
                    <a:pt x="3654" y="4558"/>
                  </a:cubicBezTo>
                  <a:cubicBezTo>
                    <a:pt x="2946" y="3412"/>
                    <a:pt x="2265" y="2251"/>
                    <a:pt x="1582" y="1091"/>
                  </a:cubicBezTo>
                  <a:cubicBezTo>
                    <a:pt x="1376" y="739"/>
                    <a:pt x="1208" y="364"/>
                    <a:pt x="10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30"/>
            <p:cNvSpPr/>
            <p:nvPr/>
          </p:nvSpPr>
          <p:spPr>
            <a:xfrm>
              <a:off x="1789525" y="4291325"/>
              <a:ext cx="146950" cy="107875"/>
            </a:xfrm>
            <a:custGeom>
              <a:avLst/>
              <a:gdLst/>
              <a:ahLst/>
              <a:cxnLst/>
              <a:rect l="l" t="t" r="r" b="b"/>
              <a:pathLst>
                <a:path w="5878" h="4315" extrusionOk="0">
                  <a:moveTo>
                    <a:pt x="5878" y="1"/>
                  </a:moveTo>
                  <a:cubicBezTo>
                    <a:pt x="5252" y="47"/>
                    <a:pt x="4918" y="377"/>
                    <a:pt x="4580" y="617"/>
                  </a:cubicBezTo>
                  <a:cubicBezTo>
                    <a:pt x="3933" y="1079"/>
                    <a:pt x="3335" y="1610"/>
                    <a:pt x="2720" y="2115"/>
                  </a:cubicBezTo>
                  <a:cubicBezTo>
                    <a:pt x="1843" y="2834"/>
                    <a:pt x="1010" y="3616"/>
                    <a:pt x="82" y="4262"/>
                  </a:cubicBezTo>
                  <a:cubicBezTo>
                    <a:pt x="55" y="4282"/>
                    <a:pt x="26" y="4297"/>
                    <a:pt x="1" y="4315"/>
                  </a:cubicBezTo>
                  <a:lnTo>
                    <a:pt x="929" y="4315"/>
                  </a:lnTo>
                  <a:cubicBezTo>
                    <a:pt x="1193" y="4109"/>
                    <a:pt x="1457" y="3900"/>
                    <a:pt x="1691" y="3665"/>
                  </a:cubicBezTo>
                  <a:cubicBezTo>
                    <a:pt x="2885" y="2462"/>
                    <a:pt x="4202" y="1413"/>
                    <a:pt x="5530" y="372"/>
                  </a:cubicBezTo>
                  <a:cubicBezTo>
                    <a:pt x="5621" y="301"/>
                    <a:pt x="5690" y="204"/>
                    <a:pt x="58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6" name="Google Shape;306;p30"/>
          <p:cNvSpPr txBox="1">
            <a:spLocks noGrp="1"/>
          </p:cNvSpPr>
          <p:nvPr>
            <p:ph type="ctrTitle"/>
          </p:nvPr>
        </p:nvSpPr>
        <p:spPr>
          <a:xfrm>
            <a:off x="1816200" y="1464619"/>
            <a:ext cx="5511600" cy="152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Herbal.in</a:t>
            </a:r>
            <a:br>
              <a:rPr lang="en" dirty="0"/>
            </a:br>
            <a:endParaRPr dirty="0"/>
          </a:p>
        </p:txBody>
      </p:sp>
      <p:grpSp>
        <p:nvGrpSpPr>
          <p:cNvPr id="307" name="Google Shape;307;p30"/>
          <p:cNvGrpSpPr/>
          <p:nvPr/>
        </p:nvGrpSpPr>
        <p:grpSpPr>
          <a:xfrm rot="5400000" flipH="1">
            <a:off x="1770397" y="340397"/>
            <a:ext cx="608359" cy="1769851"/>
            <a:chOff x="4740125" y="687050"/>
            <a:chExt cx="757325" cy="2203225"/>
          </a:xfrm>
        </p:grpSpPr>
        <p:sp>
          <p:nvSpPr>
            <p:cNvPr id="308" name="Google Shape;308;p30"/>
            <p:cNvSpPr/>
            <p:nvPr/>
          </p:nvSpPr>
          <p:spPr>
            <a:xfrm>
              <a:off x="5468250" y="1028350"/>
              <a:ext cx="29200" cy="167000"/>
            </a:xfrm>
            <a:custGeom>
              <a:avLst/>
              <a:gdLst/>
              <a:ahLst/>
              <a:cxnLst/>
              <a:rect l="l" t="t" r="r" b="b"/>
              <a:pathLst>
                <a:path w="1168" h="6680" extrusionOk="0">
                  <a:moveTo>
                    <a:pt x="204" y="0"/>
                  </a:moveTo>
                  <a:cubicBezTo>
                    <a:pt x="136" y="17"/>
                    <a:pt x="68" y="33"/>
                    <a:pt x="1" y="50"/>
                  </a:cubicBezTo>
                  <a:cubicBezTo>
                    <a:pt x="480" y="2247"/>
                    <a:pt x="856" y="4457"/>
                    <a:pt x="1168" y="6680"/>
                  </a:cubicBezTo>
                  <a:lnTo>
                    <a:pt x="1168" y="3394"/>
                  </a:lnTo>
                  <a:cubicBezTo>
                    <a:pt x="1064" y="2898"/>
                    <a:pt x="954" y="2402"/>
                    <a:pt x="832" y="1910"/>
                  </a:cubicBezTo>
                  <a:cubicBezTo>
                    <a:pt x="671" y="1262"/>
                    <a:pt x="416" y="636"/>
                    <a:pt x="2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30"/>
            <p:cNvSpPr/>
            <p:nvPr/>
          </p:nvSpPr>
          <p:spPr>
            <a:xfrm>
              <a:off x="5314825" y="687050"/>
              <a:ext cx="182625" cy="879375"/>
            </a:xfrm>
            <a:custGeom>
              <a:avLst/>
              <a:gdLst/>
              <a:ahLst/>
              <a:cxnLst/>
              <a:rect l="l" t="t" r="r" b="b"/>
              <a:pathLst>
                <a:path w="7305" h="35175" extrusionOk="0">
                  <a:moveTo>
                    <a:pt x="1760" y="1"/>
                  </a:moveTo>
                  <a:cubicBezTo>
                    <a:pt x="1383" y="455"/>
                    <a:pt x="1441" y="938"/>
                    <a:pt x="1476" y="1426"/>
                  </a:cubicBezTo>
                  <a:cubicBezTo>
                    <a:pt x="1539" y="2298"/>
                    <a:pt x="1698" y="3186"/>
                    <a:pt x="1605" y="4043"/>
                  </a:cubicBezTo>
                  <a:cubicBezTo>
                    <a:pt x="1408" y="5843"/>
                    <a:pt x="1047" y="7625"/>
                    <a:pt x="801" y="9422"/>
                  </a:cubicBezTo>
                  <a:cubicBezTo>
                    <a:pt x="560" y="11181"/>
                    <a:pt x="187" y="12918"/>
                    <a:pt x="101" y="14708"/>
                  </a:cubicBezTo>
                  <a:cubicBezTo>
                    <a:pt x="1" y="16795"/>
                    <a:pt x="204" y="18849"/>
                    <a:pt x="536" y="20893"/>
                  </a:cubicBezTo>
                  <a:cubicBezTo>
                    <a:pt x="888" y="23052"/>
                    <a:pt x="1710" y="25072"/>
                    <a:pt x="2717" y="26995"/>
                  </a:cubicBezTo>
                  <a:cubicBezTo>
                    <a:pt x="3705" y="28885"/>
                    <a:pt x="4783" y="30731"/>
                    <a:pt x="5893" y="32552"/>
                  </a:cubicBezTo>
                  <a:cubicBezTo>
                    <a:pt x="6413" y="33406"/>
                    <a:pt x="6888" y="34276"/>
                    <a:pt x="7305" y="35174"/>
                  </a:cubicBezTo>
                  <a:lnTo>
                    <a:pt x="7305" y="33499"/>
                  </a:lnTo>
                  <a:cubicBezTo>
                    <a:pt x="6569" y="32194"/>
                    <a:pt x="5832" y="30887"/>
                    <a:pt x="5065" y="29600"/>
                  </a:cubicBezTo>
                  <a:cubicBezTo>
                    <a:pt x="3987" y="27789"/>
                    <a:pt x="3029" y="25914"/>
                    <a:pt x="2335" y="23933"/>
                  </a:cubicBezTo>
                  <a:cubicBezTo>
                    <a:pt x="1856" y="22568"/>
                    <a:pt x="1556" y="21123"/>
                    <a:pt x="1324" y="19691"/>
                  </a:cubicBezTo>
                  <a:cubicBezTo>
                    <a:pt x="835" y="16669"/>
                    <a:pt x="880" y="13636"/>
                    <a:pt x="1378" y="10608"/>
                  </a:cubicBezTo>
                  <a:cubicBezTo>
                    <a:pt x="1539" y="9623"/>
                    <a:pt x="1593" y="8620"/>
                    <a:pt x="1701" y="7626"/>
                  </a:cubicBezTo>
                  <a:cubicBezTo>
                    <a:pt x="1826" y="6470"/>
                    <a:pt x="1996" y="5318"/>
                    <a:pt x="2076" y="4159"/>
                  </a:cubicBezTo>
                  <a:cubicBezTo>
                    <a:pt x="2133" y="3321"/>
                    <a:pt x="2071" y="2474"/>
                    <a:pt x="2064" y="1632"/>
                  </a:cubicBezTo>
                  <a:cubicBezTo>
                    <a:pt x="2061" y="1345"/>
                    <a:pt x="2062" y="1058"/>
                    <a:pt x="2062" y="748"/>
                  </a:cubicBezTo>
                  <a:lnTo>
                    <a:pt x="2062" y="748"/>
                  </a:lnTo>
                  <a:cubicBezTo>
                    <a:pt x="3005" y="840"/>
                    <a:pt x="3632" y="1446"/>
                    <a:pt x="4270" y="1963"/>
                  </a:cubicBezTo>
                  <a:cubicBezTo>
                    <a:pt x="5389" y="2870"/>
                    <a:pt x="6386" y="3903"/>
                    <a:pt x="7305" y="5005"/>
                  </a:cubicBezTo>
                  <a:lnTo>
                    <a:pt x="7305" y="3852"/>
                  </a:lnTo>
                  <a:cubicBezTo>
                    <a:pt x="6590" y="3080"/>
                    <a:pt x="5832" y="2353"/>
                    <a:pt x="4977" y="1720"/>
                  </a:cubicBezTo>
                  <a:lnTo>
                    <a:pt x="4977" y="1718"/>
                  </a:lnTo>
                  <a:cubicBezTo>
                    <a:pt x="3987" y="984"/>
                    <a:pt x="2915" y="428"/>
                    <a:pt x="17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30"/>
            <p:cNvSpPr/>
            <p:nvPr/>
          </p:nvSpPr>
          <p:spPr>
            <a:xfrm>
              <a:off x="4740125" y="1567000"/>
              <a:ext cx="757325" cy="1323275"/>
            </a:xfrm>
            <a:custGeom>
              <a:avLst/>
              <a:gdLst/>
              <a:ahLst/>
              <a:cxnLst/>
              <a:rect l="l" t="t" r="r" b="b"/>
              <a:pathLst>
                <a:path w="30293" h="52931" extrusionOk="0">
                  <a:moveTo>
                    <a:pt x="14676" y="20208"/>
                  </a:moveTo>
                  <a:cubicBezTo>
                    <a:pt x="15300" y="21853"/>
                    <a:pt x="15898" y="23313"/>
                    <a:pt x="16399" y="24805"/>
                  </a:cubicBezTo>
                  <a:cubicBezTo>
                    <a:pt x="16601" y="25407"/>
                    <a:pt x="16613" y="26079"/>
                    <a:pt x="16665" y="26724"/>
                  </a:cubicBezTo>
                  <a:cubicBezTo>
                    <a:pt x="16859" y="29079"/>
                    <a:pt x="16554" y="31377"/>
                    <a:pt x="15822" y="33620"/>
                  </a:cubicBezTo>
                  <a:cubicBezTo>
                    <a:pt x="15632" y="34199"/>
                    <a:pt x="15461" y="34783"/>
                    <a:pt x="15237" y="35508"/>
                  </a:cubicBezTo>
                  <a:cubicBezTo>
                    <a:pt x="15095" y="35237"/>
                    <a:pt x="14984" y="35097"/>
                    <a:pt x="14945" y="34939"/>
                  </a:cubicBezTo>
                  <a:cubicBezTo>
                    <a:pt x="14578" y="33455"/>
                    <a:pt x="14492" y="31935"/>
                    <a:pt x="14396" y="30417"/>
                  </a:cubicBezTo>
                  <a:cubicBezTo>
                    <a:pt x="14345" y="29613"/>
                    <a:pt x="14301" y="28807"/>
                    <a:pt x="14222" y="28002"/>
                  </a:cubicBezTo>
                  <a:lnTo>
                    <a:pt x="14222" y="28002"/>
                  </a:lnTo>
                  <a:cubicBezTo>
                    <a:pt x="13742" y="30838"/>
                    <a:pt x="13930" y="33657"/>
                    <a:pt x="14611" y="36565"/>
                  </a:cubicBezTo>
                  <a:cubicBezTo>
                    <a:pt x="14143" y="36387"/>
                    <a:pt x="14080" y="36051"/>
                    <a:pt x="13978" y="35793"/>
                  </a:cubicBezTo>
                  <a:cubicBezTo>
                    <a:pt x="13270" y="34023"/>
                    <a:pt x="12531" y="32263"/>
                    <a:pt x="12390" y="30327"/>
                  </a:cubicBezTo>
                  <a:cubicBezTo>
                    <a:pt x="12321" y="29362"/>
                    <a:pt x="12149" y="28395"/>
                    <a:pt x="12173" y="27431"/>
                  </a:cubicBezTo>
                  <a:cubicBezTo>
                    <a:pt x="12228" y="25267"/>
                    <a:pt x="12804" y="23222"/>
                    <a:pt x="13852" y="21322"/>
                  </a:cubicBezTo>
                  <a:cubicBezTo>
                    <a:pt x="14052" y="20962"/>
                    <a:pt x="14343" y="20652"/>
                    <a:pt x="14676" y="20208"/>
                  </a:cubicBezTo>
                  <a:close/>
                  <a:moveTo>
                    <a:pt x="21760" y="0"/>
                  </a:moveTo>
                  <a:lnTo>
                    <a:pt x="21760" y="0"/>
                  </a:lnTo>
                  <a:cubicBezTo>
                    <a:pt x="21735" y="269"/>
                    <a:pt x="21713" y="543"/>
                    <a:pt x="21811" y="764"/>
                  </a:cubicBezTo>
                  <a:cubicBezTo>
                    <a:pt x="22217" y="1674"/>
                    <a:pt x="22631" y="2584"/>
                    <a:pt x="23095" y="3465"/>
                  </a:cubicBezTo>
                  <a:cubicBezTo>
                    <a:pt x="23563" y="4352"/>
                    <a:pt x="24135" y="5184"/>
                    <a:pt x="24592" y="6074"/>
                  </a:cubicBezTo>
                  <a:cubicBezTo>
                    <a:pt x="25714" y="8261"/>
                    <a:pt x="26411" y="10558"/>
                    <a:pt x="26419" y="13050"/>
                  </a:cubicBezTo>
                  <a:cubicBezTo>
                    <a:pt x="26425" y="14975"/>
                    <a:pt x="26231" y="16868"/>
                    <a:pt x="25766" y="18733"/>
                  </a:cubicBezTo>
                  <a:cubicBezTo>
                    <a:pt x="25492" y="19828"/>
                    <a:pt x="25180" y="20915"/>
                    <a:pt x="24847" y="21995"/>
                  </a:cubicBezTo>
                  <a:cubicBezTo>
                    <a:pt x="24775" y="22232"/>
                    <a:pt x="24760" y="22575"/>
                    <a:pt x="24399" y="22679"/>
                  </a:cubicBezTo>
                  <a:cubicBezTo>
                    <a:pt x="24422" y="22103"/>
                    <a:pt x="24486" y="21560"/>
                    <a:pt x="24455" y="21023"/>
                  </a:cubicBezTo>
                  <a:cubicBezTo>
                    <a:pt x="24363" y="19474"/>
                    <a:pt x="24216" y="17928"/>
                    <a:pt x="24123" y="16380"/>
                  </a:cubicBezTo>
                  <a:cubicBezTo>
                    <a:pt x="24002" y="14373"/>
                    <a:pt x="23759" y="12385"/>
                    <a:pt x="23365" y="10414"/>
                  </a:cubicBezTo>
                  <a:cubicBezTo>
                    <a:pt x="23237" y="9775"/>
                    <a:pt x="23079" y="9336"/>
                    <a:pt x="22786" y="8985"/>
                  </a:cubicBezTo>
                  <a:lnTo>
                    <a:pt x="22786" y="8985"/>
                  </a:lnTo>
                  <a:cubicBezTo>
                    <a:pt x="22796" y="9146"/>
                    <a:pt x="22802" y="9274"/>
                    <a:pt x="22814" y="9400"/>
                  </a:cubicBezTo>
                  <a:cubicBezTo>
                    <a:pt x="23047" y="11718"/>
                    <a:pt x="23300" y="14035"/>
                    <a:pt x="23506" y="16355"/>
                  </a:cubicBezTo>
                  <a:cubicBezTo>
                    <a:pt x="23628" y="17737"/>
                    <a:pt x="23679" y="19127"/>
                    <a:pt x="23750" y="20515"/>
                  </a:cubicBezTo>
                  <a:cubicBezTo>
                    <a:pt x="23757" y="20676"/>
                    <a:pt x="23686" y="20841"/>
                    <a:pt x="23613" y="21190"/>
                  </a:cubicBezTo>
                  <a:cubicBezTo>
                    <a:pt x="23292" y="19992"/>
                    <a:pt x="23088" y="18974"/>
                    <a:pt x="22745" y="18005"/>
                  </a:cubicBezTo>
                  <a:cubicBezTo>
                    <a:pt x="22250" y="16607"/>
                    <a:pt x="21572" y="15271"/>
                    <a:pt x="21121" y="13862"/>
                  </a:cubicBezTo>
                  <a:cubicBezTo>
                    <a:pt x="20531" y="12019"/>
                    <a:pt x="19817" y="10196"/>
                    <a:pt x="19629" y="8246"/>
                  </a:cubicBezTo>
                  <a:cubicBezTo>
                    <a:pt x="19494" y="6834"/>
                    <a:pt x="19395" y="5421"/>
                    <a:pt x="19798" y="4023"/>
                  </a:cubicBezTo>
                  <a:cubicBezTo>
                    <a:pt x="19956" y="3477"/>
                    <a:pt x="20019" y="2903"/>
                    <a:pt x="20124" y="2342"/>
                  </a:cubicBezTo>
                  <a:lnTo>
                    <a:pt x="20124" y="2342"/>
                  </a:lnTo>
                  <a:cubicBezTo>
                    <a:pt x="19894" y="2596"/>
                    <a:pt x="19682" y="2879"/>
                    <a:pt x="19592" y="3196"/>
                  </a:cubicBezTo>
                  <a:cubicBezTo>
                    <a:pt x="19356" y="4033"/>
                    <a:pt x="19159" y="4883"/>
                    <a:pt x="18971" y="5733"/>
                  </a:cubicBezTo>
                  <a:cubicBezTo>
                    <a:pt x="18659" y="7151"/>
                    <a:pt x="18816" y="8593"/>
                    <a:pt x="19107" y="9963"/>
                  </a:cubicBezTo>
                  <a:cubicBezTo>
                    <a:pt x="19571" y="12139"/>
                    <a:pt x="20384" y="14226"/>
                    <a:pt x="21294" y="16265"/>
                  </a:cubicBezTo>
                  <a:cubicBezTo>
                    <a:pt x="21912" y="17652"/>
                    <a:pt x="22414" y="19071"/>
                    <a:pt x="22789" y="20556"/>
                  </a:cubicBezTo>
                  <a:cubicBezTo>
                    <a:pt x="23261" y="22422"/>
                    <a:pt x="23207" y="24270"/>
                    <a:pt x="22959" y="26136"/>
                  </a:cubicBezTo>
                  <a:cubicBezTo>
                    <a:pt x="22849" y="26969"/>
                    <a:pt x="22616" y="27777"/>
                    <a:pt x="22107" y="28481"/>
                  </a:cubicBezTo>
                  <a:cubicBezTo>
                    <a:pt x="21163" y="29784"/>
                    <a:pt x="20244" y="31108"/>
                    <a:pt x="19295" y="32407"/>
                  </a:cubicBezTo>
                  <a:cubicBezTo>
                    <a:pt x="18644" y="33297"/>
                    <a:pt x="17962" y="34163"/>
                    <a:pt x="17288" y="35036"/>
                  </a:cubicBezTo>
                  <a:cubicBezTo>
                    <a:pt x="16758" y="35723"/>
                    <a:pt x="16223" y="36405"/>
                    <a:pt x="15680" y="37081"/>
                  </a:cubicBezTo>
                  <a:cubicBezTo>
                    <a:pt x="15635" y="37138"/>
                    <a:pt x="15513" y="37132"/>
                    <a:pt x="15292" y="37190"/>
                  </a:cubicBezTo>
                  <a:cubicBezTo>
                    <a:pt x="15495" y="36568"/>
                    <a:pt x="15668" y="36030"/>
                    <a:pt x="15844" y="35494"/>
                  </a:cubicBezTo>
                  <a:cubicBezTo>
                    <a:pt x="16462" y="33619"/>
                    <a:pt x="17145" y="31763"/>
                    <a:pt x="17346" y="29777"/>
                  </a:cubicBezTo>
                  <a:cubicBezTo>
                    <a:pt x="17593" y="27341"/>
                    <a:pt x="17342" y="24983"/>
                    <a:pt x="16152" y="22804"/>
                  </a:cubicBezTo>
                  <a:cubicBezTo>
                    <a:pt x="15694" y="21963"/>
                    <a:pt x="15384" y="21101"/>
                    <a:pt x="15265" y="20157"/>
                  </a:cubicBezTo>
                  <a:cubicBezTo>
                    <a:pt x="15237" y="19922"/>
                    <a:pt x="15127" y="19698"/>
                    <a:pt x="15010" y="19325"/>
                  </a:cubicBezTo>
                  <a:cubicBezTo>
                    <a:pt x="14688" y="19601"/>
                    <a:pt x="14434" y="19750"/>
                    <a:pt x="14273" y="19968"/>
                  </a:cubicBezTo>
                  <a:cubicBezTo>
                    <a:pt x="13867" y="20510"/>
                    <a:pt x="13471" y="21065"/>
                    <a:pt x="13131" y="21652"/>
                  </a:cubicBezTo>
                  <a:cubicBezTo>
                    <a:pt x="12211" y="23238"/>
                    <a:pt x="11602" y="24953"/>
                    <a:pt x="11399" y="26771"/>
                  </a:cubicBezTo>
                  <a:cubicBezTo>
                    <a:pt x="11178" y="28757"/>
                    <a:pt x="11486" y="30732"/>
                    <a:pt x="12035" y="32629"/>
                  </a:cubicBezTo>
                  <a:cubicBezTo>
                    <a:pt x="12543" y="34392"/>
                    <a:pt x="13253" y="36102"/>
                    <a:pt x="14181" y="37699"/>
                  </a:cubicBezTo>
                  <a:cubicBezTo>
                    <a:pt x="14428" y="38121"/>
                    <a:pt x="14382" y="38512"/>
                    <a:pt x="14173" y="38896"/>
                  </a:cubicBezTo>
                  <a:cubicBezTo>
                    <a:pt x="14035" y="39150"/>
                    <a:pt x="13834" y="39369"/>
                    <a:pt x="13646" y="39593"/>
                  </a:cubicBezTo>
                  <a:cubicBezTo>
                    <a:pt x="12091" y="41455"/>
                    <a:pt x="10506" y="43293"/>
                    <a:pt x="8982" y="45180"/>
                  </a:cubicBezTo>
                  <a:cubicBezTo>
                    <a:pt x="7423" y="47112"/>
                    <a:pt x="5924" y="49097"/>
                    <a:pt x="4390" y="51052"/>
                  </a:cubicBezTo>
                  <a:cubicBezTo>
                    <a:pt x="4136" y="51377"/>
                    <a:pt x="3838" y="51670"/>
                    <a:pt x="3560" y="51977"/>
                  </a:cubicBezTo>
                  <a:cubicBezTo>
                    <a:pt x="3710" y="51344"/>
                    <a:pt x="3958" y="50789"/>
                    <a:pt x="4182" y="50227"/>
                  </a:cubicBezTo>
                  <a:cubicBezTo>
                    <a:pt x="4779" y="48724"/>
                    <a:pt x="5295" y="47186"/>
                    <a:pt x="5975" y="45724"/>
                  </a:cubicBezTo>
                  <a:cubicBezTo>
                    <a:pt x="7151" y="43195"/>
                    <a:pt x="7256" y="40622"/>
                    <a:pt x="6563" y="37971"/>
                  </a:cubicBezTo>
                  <a:cubicBezTo>
                    <a:pt x="6473" y="37627"/>
                    <a:pt x="6408" y="37270"/>
                    <a:pt x="6268" y="36947"/>
                  </a:cubicBezTo>
                  <a:cubicBezTo>
                    <a:pt x="5709" y="35660"/>
                    <a:pt x="5130" y="34381"/>
                    <a:pt x="4868" y="32745"/>
                  </a:cubicBezTo>
                  <a:cubicBezTo>
                    <a:pt x="4736" y="33130"/>
                    <a:pt x="4611" y="33309"/>
                    <a:pt x="4632" y="33467"/>
                  </a:cubicBezTo>
                  <a:cubicBezTo>
                    <a:pt x="4700" y="33977"/>
                    <a:pt x="4823" y="34481"/>
                    <a:pt x="4924" y="34986"/>
                  </a:cubicBezTo>
                  <a:cubicBezTo>
                    <a:pt x="5169" y="36223"/>
                    <a:pt x="5945" y="37297"/>
                    <a:pt x="6024" y="38587"/>
                  </a:cubicBezTo>
                  <a:cubicBezTo>
                    <a:pt x="6045" y="38942"/>
                    <a:pt x="6091" y="39297"/>
                    <a:pt x="6152" y="39646"/>
                  </a:cubicBezTo>
                  <a:cubicBezTo>
                    <a:pt x="6473" y="41482"/>
                    <a:pt x="6166" y="43260"/>
                    <a:pt x="5570" y="44982"/>
                  </a:cubicBezTo>
                  <a:cubicBezTo>
                    <a:pt x="4967" y="46723"/>
                    <a:pt x="4250" y="48424"/>
                    <a:pt x="3596" y="50146"/>
                  </a:cubicBezTo>
                  <a:cubicBezTo>
                    <a:pt x="3466" y="50487"/>
                    <a:pt x="3343" y="50819"/>
                    <a:pt x="2994" y="51254"/>
                  </a:cubicBezTo>
                  <a:cubicBezTo>
                    <a:pt x="3241" y="48102"/>
                    <a:pt x="3734" y="45148"/>
                    <a:pt x="3291" y="42169"/>
                  </a:cubicBezTo>
                  <a:lnTo>
                    <a:pt x="3291" y="42169"/>
                  </a:lnTo>
                  <a:cubicBezTo>
                    <a:pt x="3166" y="42890"/>
                    <a:pt x="3133" y="43613"/>
                    <a:pt x="3097" y="44336"/>
                  </a:cubicBezTo>
                  <a:cubicBezTo>
                    <a:pt x="3059" y="45079"/>
                    <a:pt x="3127" y="45849"/>
                    <a:pt x="2948" y="46556"/>
                  </a:cubicBezTo>
                  <a:cubicBezTo>
                    <a:pt x="2770" y="47249"/>
                    <a:pt x="3003" y="48024"/>
                    <a:pt x="2513" y="48750"/>
                  </a:cubicBezTo>
                  <a:cubicBezTo>
                    <a:pt x="2194" y="47302"/>
                    <a:pt x="1943" y="45939"/>
                    <a:pt x="1590" y="44604"/>
                  </a:cubicBezTo>
                  <a:cubicBezTo>
                    <a:pt x="1071" y="42643"/>
                    <a:pt x="760" y="40666"/>
                    <a:pt x="1106" y="38652"/>
                  </a:cubicBezTo>
                  <a:cubicBezTo>
                    <a:pt x="1272" y="37676"/>
                    <a:pt x="1554" y="36700"/>
                    <a:pt x="1930" y="35783"/>
                  </a:cubicBezTo>
                  <a:cubicBezTo>
                    <a:pt x="2382" y="34681"/>
                    <a:pt x="2973" y="33631"/>
                    <a:pt x="3889" y="32814"/>
                  </a:cubicBezTo>
                  <a:cubicBezTo>
                    <a:pt x="3994" y="32721"/>
                    <a:pt x="4057" y="32581"/>
                    <a:pt x="4253" y="32302"/>
                  </a:cubicBezTo>
                  <a:lnTo>
                    <a:pt x="4253" y="32302"/>
                  </a:lnTo>
                  <a:cubicBezTo>
                    <a:pt x="2872" y="33035"/>
                    <a:pt x="2197" y="34159"/>
                    <a:pt x="1576" y="35255"/>
                  </a:cubicBezTo>
                  <a:cubicBezTo>
                    <a:pt x="357" y="37408"/>
                    <a:pt x="0" y="39771"/>
                    <a:pt x="421" y="42203"/>
                  </a:cubicBezTo>
                  <a:cubicBezTo>
                    <a:pt x="748" y="44084"/>
                    <a:pt x="1178" y="45950"/>
                    <a:pt x="1642" y="47803"/>
                  </a:cubicBezTo>
                  <a:cubicBezTo>
                    <a:pt x="2035" y="49365"/>
                    <a:pt x="2133" y="50941"/>
                    <a:pt x="2057" y="52531"/>
                  </a:cubicBezTo>
                  <a:cubicBezTo>
                    <a:pt x="2051" y="52664"/>
                    <a:pt x="2035" y="52797"/>
                    <a:pt x="2023" y="52931"/>
                  </a:cubicBezTo>
                  <a:lnTo>
                    <a:pt x="4426" y="52931"/>
                  </a:lnTo>
                  <a:cubicBezTo>
                    <a:pt x="4745" y="52664"/>
                    <a:pt x="5059" y="52388"/>
                    <a:pt x="5406" y="52164"/>
                  </a:cubicBezTo>
                  <a:cubicBezTo>
                    <a:pt x="7429" y="50860"/>
                    <a:pt x="9606" y="49870"/>
                    <a:pt x="11865" y="49051"/>
                  </a:cubicBezTo>
                  <a:cubicBezTo>
                    <a:pt x="13140" y="48589"/>
                    <a:pt x="14419" y="48135"/>
                    <a:pt x="15688" y="47657"/>
                  </a:cubicBezTo>
                  <a:cubicBezTo>
                    <a:pt x="16047" y="47521"/>
                    <a:pt x="16378" y="47311"/>
                    <a:pt x="16777" y="47108"/>
                  </a:cubicBezTo>
                  <a:cubicBezTo>
                    <a:pt x="16649" y="47045"/>
                    <a:pt x="16532" y="47020"/>
                    <a:pt x="16423" y="47020"/>
                  </a:cubicBezTo>
                  <a:cubicBezTo>
                    <a:pt x="16049" y="47020"/>
                    <a:pt x="15762" y="47313"/>
                    <a:pt x="15431" y="47376"/>
                  </a:cubicBezTo>
                  <a:cubicBezTo>
                    <a:pt x="14960" y="47464"/>
                    <a:pt x="14506" y="47652"/>
                    <a:pt x="14043" y="47789"/>
                  </a:cubicBezTo>
                  <a:cubicBezTo>
                    <a:pt x="13579" y="47926"/>
                    <a:pt x="13110" y="48042"/>
                    <a:pt x="12649" y="48188"/>
                  </a:cubicBezTo>
                  <a:cubicBezTo>
                    <a:pt x="12220" y="48323"/>
                    <a:pt x="11800" y="48485"/>
                    <a:pt x="11376" y="48639"/>
                  </a:cubicBezTo>
                  <a:cubicBezTo>
                    <a:pt x="10919" y="48804"/>
                    <a:pt x="10461" y="48965"/>
                    <a:pt x="10008" y="49141"/>
                  </a:cubicBezTo>
                  <a:cubicBezTo>
                    <a:pt x="9563" y="49315"/>
                    <a:pt x="9125" y="49505"/>
                    <a:pt x="8587" y="49729"/>
                  </a:cubicBezTo>
                  <a:cubicBezTo>
                    <a:pt x="9889" y="48252"/>
                    <a:pt x="15283" y="45174"/>
                    <a:pt x="18261" y="44124"/>
                  </a:cubicBezTo>
                  <a:cubicBezTo>
                    <a:pt x="20711" y="43261"/>
                    <a:pt x="25809" y="42287"/>
                    <a:pt x="28214" y="42287"/>
                  </a:cubicBezTo>
                  <a:cubicBezTo>
                    <a:pt x="28694" y="42287"/>
                    <a:pt x="29066" y="42326"/>
                    <a:pt x="29290" y="42412"/>
                  </a:cubicBezTo>
                  <a:cubicBezTo>
                    <a:pt x="29256" y="42493"/>
                    <a:pt x="29247" y="42610"/>
                    <a:pt x="29187" y="42651"/>
                  </a:cubicBezTo>
                  <a:cubicBezTo>
                    <a:pt x="28231" y="43293"/>
                    <a:pt x="27568" y="44216"/>
                    <a:pt x="26834" y="45075"/>
                  </a:cubicBezTo>
                  <a:cubicBezTo>
                    <a:pt x="26184" y="45836"/>
                    <a:pt x="25532" y="46606"/>
                    <a:pt x="24790" y="47273"/>
                  </a:cubicBezTo>
                  <a:cubicBezTo>
                    <a:pt x="23053" y="48836"/>
                    <a:pt x="20960" y="49621"/>
                    <a:pt x="18661" y="49934"/>
                  </a:cubicBezTo>
                  <a:cubicBezTo>
                    <a:pt x="15909" y="50306"/>
                    <a:pt x="13158" y="50694"/>
                    <a:pt x="10414" y="51120"/>
                  </a:cubicBezTo>
                  <a:cubicBezTo>
                    <a:pt x="8531" y="51413"/>
                    <a:pt x="6764" y="52082"/>
                    <a:pt x="5064" y="52931"/>
                  </a:cubicBezTo>
                  <a:lnTo>
                    <a:pt x="6250" y="52931"/>
                  </a:lnTo>
                  <a:cubicBezTo>
                    <a:pt x="6276" y="52923"/>
                    <a:pt x="6298" y="52913"/>
                    <a:pt x="6322" y="52903"/>
                  </a:cubicBezTo>
                  <a:cubicBezTo>
                    <a:pt x="8970" y="51982"/>
                    <a:pt x="11719" y="51595"/>
                    <a:pt x="14482" y="51257"/>
                  </a:cubicBezTo>
                  <a:cubicBezTo>
                    <a:pt x="16116" y="51058"/>
                    <a:pt x="17771" y="50949"/>
                    <a:pt x="19384" y="50630"/>
                  </a:cubicBezTo>
                  <a:cubicBezTo>
                    <a:pt x="22515" y="50013"/>
                    <a:pt x="25108" y="48472"/>
                    <a:pt x="27037" y="45866"/>
                  </a:cubicBezTo>
                  <a:cubicBezTo>
                    <a:pt x="27804" y="44828"/>
                    <a:pt x="28676" y="43869"/>
                    <a:pt x="29515" y="42885"/>
                  </a:cubicBezTo>
                  <a:cubicBezTo>
                    <a:pt x="29723" y="42642"/>
                    <a:pt x="29981" y="42439"/>
                    <a:pt x="30293" y="42151"/>
                  </a:cubicBezTo>
                  <a:lnTo>
                    <a:pt x="30293" y="42117"/>
                  </a:lnTo>
                  <a:cubicBezTo>
                    <a:pt x="30046" y="42018"/>
                    <a:pt x="29908" y="41942"/>
                    <a:pt x="29768" y="41915"/>
                  </a:cubicBezTo>
                  <a:cubicBezTo>
                    <a:pt x="29188" y="41799"/>
                    <a:pt x="28606" y="41748"/>
                    <a:pt x="28023" y="41748"/>
                  </a:cubicBezTo>
                  <a:cubicBezTo>
                    <a:pt x="27542" y="41748"/>
                    <a:pt x="27060" y="41783"/>
                    <a:pt x="26580" y="41845"/>
                  </a:cubicBezTo>
                  <a:cubicBezTo>
                    <a:pt x="25136" y="42030"/>
                    <a:pt x="23700" y="42236"/>
                    <a:pt x="22270" y="42533"/>
                  </a:cubicBezTo>
                  <a:cubicBezTo>
                    <a:pt x="20519" y="42899"/>
                    <a:pt x="18802" y="43329"/>
                    <a:pt x="17160" y="44033"/>
                  </a:cubicBezTo>
                  <a:cubicBezTo>
                    <a:pt x="16386" y="44363"/>
                    <a:pt x="15623" y="44720"/>
                    <a:pt x="14870" y="45093"/>
                  </a:cubicBezTo>
                  <a:cubicBezTo>
                    <a:pt x="12555" y="46242"/>
                    <a:pt x="10360" y="47589"/>
                    <a:pt x="8292" y="49137"/>
                  </a:cubicBezTo>
                  <a:cubicBezTo>
                    <a:pt x="6970" y="50126"/>
                    <a:pt x="5688" y="51165"/>
                    <a:pt x="4382" y="52177"/>
                  </a:cubicBezTo>
                  <a:cubicBezTo>
                    <a:pt x="4248" y="52281"/>
                    <a:pt x="4088" y="52350"/>
                    <a:pt x="3939" y="52436"/>
                  </a:cubicBezTo>
                  <a:cubicBezTo>
                    <a:pt x="3927" y="52198"/>
                    <a:pt x="3996" y="52061"/>
                    <a:pt x="4091" y="51944"/>
                  </a:cubicBezTo>
                  <a:cubicBezTo>
                    <a:pt x="5731" y="49900"/>
                    <a:pt x="7349" y="47837"/>
                    <a:pt x="9026" y="45821"/>
                  </a:cubicBezTo>
                  <a:cubicBezTo>
                    <a:pt x="10952" y="43505"/>
                    <a:pt x="12912" y="41218"/>
                    <a:pt x="14897" y="38951"/>
                  </a:cubicBezTo>
                  <a:cubicBezTo>
                    <a:pt x="15360" y="38424"/>
                    <a:pt x="15940" y="37968"/>
                    <a:pt x="16542" y="37601"/>
                  </a:cubicBezTo>
                  <a:cubicBezTo>
                    <a:pt x="18325" y="36512"/>
                    <a:pt x="20301" y="35861"/>
                    <a:pt x="22310" y="35356"/>
                  </a:cubicBezTo>
                  <a:cubicBezTo>
                    <a:pt x="24471" y="34813"/>
                    <a:pt x="26664" y="34396"/>
                    <a:pt x="28846" y="33936"/>
                  </a:cubicBezTo>
                  <a:cubicBezTo>
                    <a:pt x="29330" y="33834"/>
                    <a:pt x="29813" y="33723"/>
                    <a:pt x="30293" y="33605"/>
                  </a:cubicBezTo>
                  <a:lnTo>
                    <a:pt x="30293" y="32723"/>
                  </a:lnTo>
                  <a:cubicBezTo>
                    <a:pt x="28819" y="33094"/>
                    <a:pt x="27329" y="33402"/>
                    <a:pt x="25844" y="33724"/>
                  </a:cubicBezTo>
                  <a:cubicBezTo>
                    <a:pt x="23468" y="34242"/>
                    <a:pt x="21131" y="34860"/>
                    <a:pt x="18883" y="35795"/>
                  </a:cubicBezTo>
                  <a:cubicBezTo>
                    <a:pt x="18629" y="35902"/>
                    <a:pt x="18357" y="35966"/>
                    <a:pt x="18092" y="36051"/>
                  </a:cubicBezTo>
                  <a:cubicBezTo>
                    <a:pt x="18635" y="35553"/>
                    <a:pt x="19187" y="35097"/>
                    <a:pt x="19799" y="34751"/>
                  </a:cubicBezTo>
                  <a:cubicBezTo>
                    <a:pt x="21064" y="34037"/>
                    <a:pt x="22363" y="33386"/>
                    <a:pt x="23644" y="32703"/>
                  </a:cubicBezTo>
                  <a:cubicBezTo>
                    <a:pt x="25505" y="31714"/>
                    <a:pt x="27462" y="30960"/>
                    <a:pt x="29432" y="30225"/>
                  </a:cubicBezTo>
                  <a:cubicBezTo>
                    <a:pt x="29723" y="30117"/>
                    <a:pt x="30005" y="29990"/>
                    <a:pt x="30293" y="29873"/>
                  </a:cubicBezTo>
                  <a:lnTo>
                    <a:pt x="30293" y="29435"/>
                  </a:lnTo>
                  <a:cubicBezTo>
                    <a:pt x="30004" y="29565"/>
                    <a:pt x="29717" y="29699"/>
                    <a:pt x="29422" y="29816"/>
                  </a:cubicBezTo>
                  <a:cubicBezTo>
                    <a:pt x="27864" y="30435"/>
                    <a:pt x="26268" y="30974"/>
                    <a:pt x="24750" y="31679"/>
                  </a:cubicBezTo>
                  <a:cubicBezTo>
                    <a:pt x="23259" y="32372"/>
                    <a:pt x="21853" y="33246"/>
                    <a:pt x="20393" y="34008"/>
                  </a:cubicBezTo>
                  <a:cubicBezTo>
                    <a:pt x="20265" y="34076"/>
                    <a:pt x="20105" y="34084"/>
                    <a:pt x="19937" y="34084"/>
                  </a:cubicBezTo>
                  <a:cubicBezTo>
                    <a:pt x="19885" y="34084"/>
                    <a:pt x="19833" y="34083"/>
                    <a:pt x="19780" y="34083"/>
                  </a:cubicBezTo>
                  <a:cubicBezTo>
                    <a:pt x="19713" y="34083"/>
                    <a:pt x="19645" y="34084"/>
                    <a:pt x="19578" y="34090"/>
                  </a:cubicBezTo>
                  <a:cubicBezTo>
                    <a:pt x="19131" y="34417"/>
                    <a:pt x="18652" y="34768"/>
                    <a:pt x="18172" y="35120"/>
                  </a:cubicBezTo>
                  <a:cubicBezTo>
                    <a:pt x="18177" y="34798"/>
                    <a:pt x="18298" y="34590"/>
                    <a:pt x="18443" y="34399"/>
                  </a:cubicBezTo>
                  <a:cubicBezTo>
                    <a:pt x="19703" y="32717"/>
                    <a:pt x="21037" y="31085"/>
                    <a:pt x="22210" y="29344"/>
                  </a:cubicBezTo>
                  <a:cubicBezTo>
                    <a:pt x="23420" y="27547"/>
                    <a:pt x="24506" y="25664"/>
                    <a:pt x="25590" y="23786"/>
                  </a:cubicBezTo>
                  <a:cubicBezTo>
                    <a:pt x="26805" y="21682"/>
                    <a:pt x="27871" y="19503"/>
                    <a:pt x="28616" y="17180"/>
                  </a:cubicBezTo>
                  <a:cubicBezTo>
                    <a:pt x="28760" y="16728"/>
                    <a:pt x="29072" y="16378"/>
                    <a:pt x="29508" y="16198"/>
                  </a:cubicBezTo>
                  <a:cubicBezTo>
                    <a:pt x="29768" y="16091"/>
                    <a:pt x="30029" y="15987"/>
                    <a:pt x="30293" y="15885"/>
                  </a:cubicBezTo>
                  <a:lnTo>
                    <a:pt x="30293" y="14187"/>
                  </a:lnTo>
                  <a:cubicBezTo>
                    <a:pt x="30126" y="14389"/>
                    <a:pt x="29951" y="14584"/>
                    <a:pt x="29792" y="14793"/>
                  </a:cubicBezTo>
                  <a:cubicBezTo>
                    <a:pt x="29715" y="14895"/>
                    <a:pt x="29596" y="14966"/>
                    <a:pt x="29434" y="15103"/>
                  </a:cubicBezTo>
                  <a:cubicBezTo>
                    <a:pt x="29434" y="14925"/>
                    <a:pt x="29420" y="14862"/>
                    <a:pt x="29435" y="14807"/>
                  </a:cubicBezTo>
                  <a:cubicBezTo>
                    <a:pt x="29720" y="13755"/>
                    <a:pt x="30007" y="12704"/>
                    <a:pt x="30293" y="11653"/>
                  </a:cubicBezTo>
                  <a:lnTo>
                    <a:pt x="30293" y="9023"/>
                  </a:lnTo>
                  <a:cubicBezTo>
                    <a:pt x="29984" y="10351"/>
                    <a:pt x="29649" y="11671"/>
                    <a:pt x="29311" y="12992"/>
                  </a:cubicBezTo>
                  <a:cubicBezTo>
                    <a:pt x="29112" y="13772"/>
                    <a:pt x="28890" y="14551"/>
                    <a:pt x="28625" y="15312"/>
                  </a:cubicBezTo>
                  <a:cubicBezTo>
                    <a:pt x="28252" y="16380"/>
                    <a:pt x="27801" y="17419"/>
                    <a:pt x="27437" y="18488"/>
                  </a:cubicBezTo>
                  <a:cubicBezTo>
                    <a:pt x="26772" y="20444"/>
                    <a:pt x="25727" y="22207"/>
                    <a:pt x="24732" y="24004"/>
                  </a:cubicBezTo>
                  <a:cubicBezTo>
                    <a:pt x="24714" y="23801"/>
                    <a:pt x="24700" y="23590"/>
                    <a:pt x="24784" y="23432"/>
                  </a:cubicBezTo>
                  <a:cubicBezTo>
                    <a:pt x="25876" y="21375"/>
                    <a:pt x="26332" y="19124"/>
                    <a:pt x="26780" y="16876"/>
                  </a:cubicBezTo>
                  <a:cubicBezTo>
                    <a:pt x="26944" y="16055"/>
                    <a:pt x="26917" y="15198"/>
                    <a:pt x="27052" y="14369"/>
                  </a:cubicBezTo>
                  <a:cubicBezTo>
                    <a:pt x="27280" y="12966"/>
                    <a:pt x="27102" y="11578"/>
                    <a:pt x="26896" y="10208"/>
                  </a:cubicBezTo>
                  <a:cubicBezTo>
                    <a:pt x="26644" y="8524"/>
                    <a:pt x="25886" y="7002"/>
                    <a:pt x="25094" y="5509"/>
                  </a:cubicBezTo>
                  <a:cubicBezTo>
                    <a:pt x="24086" y="3614"/>
                    <a:pt x="22641" y="1987"/>
                    <a:pt x="217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30"/>
            <p:cNvSpPr/>
            <p:nvPr/>
          </p:nvSpPr>
          <p:spPr>
            <a:xfrm>
              <a:off x="5262650" y="2232950"/>
              <a:ext cx="234800" cy="160625"/>
            </a:xfrm>
            <a:custGeom>
              <a:avLst/>
              <a:gdLst/>
              <a:ahLst/>
              <a:cxnLst/>
              <a:rect l="l" t="t" r="r" b="b"/>
              <a:pathLst>
                <a:path w="9392" h="6425" extrusionOk="0">
                  <a:moveTo>
                    <a:pt x="9392" y="0"/>
                  </a:moveTo>
                  <a:cubicBezTo>
                    <a:pt x="7916" y="721"/>
                    <a:pt x="6479" y="1513"/>
                    <a:pt x="5121" y="2450"/>
                  </a:cubicBezTo>
                  <a:cubicBezTo>
                    <a:pt x="3554" y="3531"/>
                    <a:pt x="2032" y="4680"/>
                    <a:pt x="501" y="5816"/>
                  </a:cubicBezTo>
                  <a:cubicBezTo>
                    <a:pt x="297" y="5967"/>
                    <a:pt x="166" y="6219"/>
                    <a:pt x="0" y="6425"/>
                  </a:cubicBezTo>
                  <a:cubicBezTo>
                    <a:pt x="1265" y="5606"/>
                    <a:pt x="2485" y="4790"/>
                    <a:pt x="3640" y="3891"/>
                  </a:cubicBezTo>
                  <a:cubicBezTo>
                    <a:pt x="4841" y="2955"/>
                    <a:pt x="6160" y="2217"/>
                    <a:pt x="7468" y="1465"/>
                  </a:cubicBezTo>
                  <a:cubicBezTo>
                    <a:pt x="8095" y="1104"/>
                    <a:pt x="8739" y="770"/>
                    <a:pt x="9392" y="458"/>
                  </a:cubicBezTo>
                  <a:lnTo>
                    <a:pt x="93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1" name="Google Shape;431;p37"/>
          <p:cNvPicPr preferRelativeResize="0"/>
          <p:nvPr/>
        </p:nvPicPr>
        <p:blipFill rotWithShape="1">
          <a:blip r:embed="rId3">
            <a:alphaModFix amt="80000"/>
          </a:blip>
          <a:srcRect t="32667" b="32667"/>
          <a:stretch/>
        </p:blipFill>
        <p:spPr>
          <a:xfrm>
            <a:off x="0" y="3030747"/>
            <a:ext cx="9144003" cy="2112651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Google Shape;432;p37"/>
          <p:cNvSpPr txBox="1">
            <a:spLocks noGrp="1"/>
          </p:cNvSpPr>
          <p:nvPr>
            <p:ph type="subTitle" idx="1"/>
          </p:nvPr>
        </p:nvSpPr>
        <p:spPr>
          <a:xfrm>
            <a:off x="720000" y="1448525"/>
            <a:ext cx="2439600" cy="46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Fitur Filter</a:t>
            </a:r>
            <a:endParaRPr dirty="0"/>
          </a:p>
        </p:txBody>
      </p:sp>
      <p:sp>
        <p:nvSpPr>
          <p:cNvPr id="433" name="Google Shape;433;p37"/>
          <p:cNvSpPr txBox="1">
            <a:spLocks noGrp="1"/>
          </p:cNvSpPr>
          <p:nvPr>
            <p:ph type="subTitle" idx="5"/>
          </p:nvPr>
        </p:nvSpPr>
        <p:spPr>
          <a:xfrm>
            <a:off x="3281905" y="1425770"/>
            <a:ext cx="2784572" cy="46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Fitur Add to Cart</a:t>
            </a:r>
            <a:endParaRPr dirty="0"/>
          </a:p>
        </p:txBody>
      </p:sp>
      <p:sp>
        <p:nvSpPr>
          <p:cNvPr id="434" name="Google Shape;434;p37"/>
          <p:cNvSpPr txBox="1">
            <a:spLocks noGrp="1"/>
          </p:cNvSpPr>
          <p:nvPr>
            <p:ph type="subTitle" idx="6"/>
          </p:nvPr>
        </p:nvSpPr>
        <p:spPr>
          <a:xfrm>
            <a:off x="6286618" y="1448525"/>
            <a:ext cx="2439600" cy="46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Fitur Checkout</a:t>
            </a:r>
            <a:endParaRPr dirty="0"/>
          </a:p>
        </p:txBody>
      </p:sp>
      <p:sp>
        <p:nvSpPr>
          <p:cNvPr id="435" name="Google Shape;435;p37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Fitur pada Herbal.in</a:t>
            </a:r>
            <a:endParaRPr dirty="0"/>
          </a:p>
        </p:txBody>
      </p:sp>
      <p:sp>
        <p:nvSpPr>
          <p:cNvPr id="436" name="Google Shape;436;p37"/>
          <p:cNvSpPr txBox="1">
            <a:spLocks noGrp="1"/>
          </p:cNvSpPr>
          <p:nvPr>
            <p:ph type="subTitle" idx="2"/>
          </p:nvPr>
        </p:nvSpPr>
        <p:spPr>
          <a:xfrm>
            <a:off x="720000" y="1810350"/>
            <a:ext cx="2439600" cy="96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Melakukan filtering produk berdasarkan kategori</a:t>
            </a:r>
            <a:endParaRPr dirty="0"/>
          </a:p>
        </p:txBody>
      </p:sp>
      <p:sp>
        <p:nvSpPr>
          <p:cNvPr id="437" name="Google Shape;437;p37"/>
          <p:cNvSpPr txBox="1">
            <a:spLocks noGrp="1"/>
          </p:cNvSpPr>
          <p:nvPr>
            <p:ph type="subTitle" idx="3"/>
          </p:nvPr>
        </p:nvSpPr>
        <p:spPr>
          <a:xfrm>
            <a:off x="3283713" y="1810350"/>
            <a:ext cx="2628890" cy="96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Menambah maupun menghapus produk ke/dari keranjang belanja</a:t>
            </a:r>
            <a:endParaRPr dirty="0"/>
          </a:p>
        </p:txBody>
      </p:sp>
      <p:sp>
        <p:nvSpPr>
          <p:cNvPr id="438" name="Google Shape;438;p37"/>
          <p:cNvSpPr txBox="1">
            <a:spLocks noGrp="1"/>
          </p:cNvSpPr>
          <p:nvPr>
            <p:ph type="subTitle" idx="4"/>
          </p:nvPr>
        </p:nvSpPr>
        <p:spPr>
          <a:xfrm>
            <a:off x="6286617" y="1810351"/>
            <a:ext cx="2628889" cy="96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Menyediakan halaman pembayaran &amp; metode pembayaran yang digunakan adalah Google Pay</a:t>
            </a:r>
            <a:endParaRPr dirty="0"/>
          </a:p>
        </p:txBody>
      </p:sp>
      <p:cxnSp>
        <p:nvCxnSpPr>
          <p:cNvPr id="439" name="Google Shape;439;p37"/>
          <p:cNvCxnSpPr/>
          <p:nvPr/>
        </p:nvCxnSpPr>
        <p:spPr>
          <a:xfrm>
            <a:off x="819755" y="1854035"/>
            <a:ext cx="438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0" name="Google Shape;440;p37"/>
          <p:cNvCxnSpPr/>
          <p:nvPr/>
        </p:nvCxnSpPr>
        <p:spPr>
          <a:xfrm>
            <a:off x="6408923" y="1854035"/>
            <a:ext cx="438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1" name="Google Shape;441;p37"/>
          <p:cNvCxnSpPr/>
          <p:nvPr/>
        </p:nvCxnSpPr>
        <p:spPr>
          <a:xfrm>
            <a:off x="3432505" y="1854035"/>
            <a:ext cx="438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42" name="Google Shape;442;p37"/>
          <p:cNvGrpSpPr/>
          <p:nvPr/>
        </p:nvGrpSpPr>
        <p:grpSpPr>
          <a:xfrm rot="-5400000">
            <a:off x="7890049" y="-222677"/>
            <a:ext cx="1031362" cy="1476657"/>
            <a:chOff x="1304300" y="3107400"/>
            <a:chExt cx="902250" cy="1291800"/>
          </a:xfrm>
        </p:grpSpPr>
        <p:sp>
          <p:nvSpPr>
            <p:cNvPr id="443" name="Google Shape;443;p37"/>
            <p:cNvSpPr/>
            <p:nvPr/>
          </p:nvSpPr>
          <p:spPr>
            <a:xfrm>
              <a:off x="1804300" y="3566100"/>
              <a:ext cx="4400" cy="16075"/>
            </a:xfrm>
            <a:custGeom>
              <a:avLst/>
              <a:gdLst/>
              <a:ahLst/>
              <a:cxnLst/>
              <a:rect l="l" t="t" r="r" b="b"/>
              <a:pathLst>
                <a:path w="176" h="643" extrusionOk="0">
                  <a:moveTo>
                    <a:pt x="73" y="0"/>
                  </a:moveTo>
                  <a:cubicBezTo>
                    <a:pt x="49" y="211"/>
                    <a:pt x="25" y="421"/>
                    <a:pt x="1" y="632"/>
                  </a:cubicBezTo>
                  <a:cubicBezTo>
                    <a:pt x="50" y="635"/>
                    <a:pt x="102" y="639"/>
                    <a:pt x="151" y="642"/>
                  </a:cubicBezTo>
                  <a:cubicBezTo>
                    <a:pt x="159" y="429"/>
                    <a:pt x="166" y="215"/>
                    <a:pt x="175" y="3"/>
                  </a:cubicBezTo>
                  <a:cubicBezTo>
                    <a:pt x="141" y="2"/>
                    <a:pt x="106" y="2"/>
                    <a:pt x="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37"/>
            <p:cNvSpPr/>
            <p:nvPr/>
          </p:nvSpPr>
          <p:spPr>
            <a:xfrm>
              <a:off x="1803625" y="3432450"/>
              <a:ext cx="24775" cy="89975"/>
            </a:xfrm>
            <a:custGeom>
              <a:avLst/>
              <a:gdLst/>
              <a:ahLst/>
              <a:cxnLst/>
              <a:rect l="l" t="t" r="r" b="b"/>
              <a:pathLst>
                <a:path w="991" h="3599" extrusionOk="0">
                  <a:moveTo>
                    <a:pt x="990" y="0"/>
                  </a:moveTo>
                  <a:lnTo>
                    <a:pt x="990" y="0"/>
                  </a:lnTo>
                  <a:cubicBezTo>
                    <a:pt x="285" y="1161"/>
                    <a:pt x="285" y="2390"/>
                    <a:pt x="1" y="3542"/>
                  </a:cubicBezTo>
                  <a:cubicBezTo>
                    <a:pt x="79" y="3561"/>
                    <a:pt x="159" y="3579"/>
                    <a:pt x="237" y="3599"/>
                  </a:cubicBezTo>
                  <a:cubicBezTo>
                    <a:pt x="480" y="2439"/>
                    <a:pt x="723" y="1278"/>
                    <a:pt x="9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37"/>
            <p:cNvSpPr/>
            <p:nvPr/>
          </p:nvSpPr>
          <p:spPr>
            <a:xfrm>
              <a:off x="1304300" y="3414350"/>
              <a:ext cx="155850" cy="984850"/>
            </a:xfrm>
            <a:custGeom>
              <a:avLst/>
              <a:gdLst/>
              <a:ahLst/>
              <a:cxnLst/>
              <a:rect l="l" t="t" r="r" b="b"/>
              <a:pathLst>
                <a:path w="6234" h="39394" extrusionOk="0">
                  <a:moveTo>
                    <a:pt x="2584" y="1"/>
                  </a:moveTo>
                  <a:cubicBezTo>
                    <a:pt x="2334" y="201"/>
                    <a:pt x="2191" y="435"/>
                    <a:pt x="2115" y="691"/>
                  </a:cubicBezTo>
                  <a:cubicBezTo>
                    <a:pt x="1957" y="1219"/>
                    <a:pt x="1816" y="1754"/>
                    <a:pt x="1698" y="2294"/>
                  </a:cubicBezTo>
                  <a:cubicBezTo>
                    <a:pt x="1394" y="3700"/>
                    <a:pt x="1031" y="5087"/>
                    <a:pt x="591" y="6460"/>
                  </a:cubicBezTo>
                  <a:cubicBezTo>
                    <a:pt x="342" y="7242"/>
                    <a:pt x="131" y="8067"/>
                    <a:pt x="98" y="8882"/>
                  </a:cubicBezTo>
                  <a:cubicBezTo>
                    <a:pt x="0" y="11251"/>
                    <a:pt x="390" y="13517"/>
                    <a:pt x="1855" y="15485"/>
                  </a:cubicBezTo>
                  <a:cubicBezTo>
                    <a:pt x="2367" y="16174"/>
                    <a:pt x="2832" y="16902"/>
                    <a:pt x="3382" y="17559"/>
                  </a:cubicBezTo>
                  <a:cubicBezTo>
                    <a:pt x="4455" y="18839"/>
                    <a:pt x="4913" y="20358"/>
                    <a:pt x="5134" y="21953"/>
                  </a:cubicBezTo>
                  <a:cubicBezTo>
                    <a:pt x="5366" y="23624"/>
                    <a:pt x="5546" y="25304"/>
                    <a:pt x="5658" y="26985"/>
                  </a:cubicBezTo>
                  <a:cubicBezTo>
                    <a:pt x="5731" y="28117"/>
                    <a:pt x="5727" y="29266"/>
                    <a:pt x="5616" y="30392"/>
                  </a:cubicBezTo>
                  <a:cubicBezTo>
                    <a:pt x="5455" y="32007"/>
                    <a:pt x="5205" y="33612"/>
                    <a:pt x="4829" y="35200"/>
                  </a:cubicBezTo>
                  <a:cubicBezTo>
                    <a:pt x="4489" y="36638"/>
                    <a:pt x="4113" y="38060"/>
                    <a:pt x="3494" y="39394"/>
                  </a:cubicBezTo>
                  <a:lnTo>
                    <a:pt x="4091" y="39394"/>
                  </a:lnTo>
                  <a:cubicBezTo>
                    <a:pt x="4462" y="38544"/>
                    <a:pt x="4780" y="37674"/>
                    <a:pt x="5001" y="36768"/>
                  </a:cubicBezTo>
                  <a:cubicBezTo>
                    <a:pt x="5343" y="35367"/>
                    <a:pt x="5596" y="33943"/>
                    <a:pt x="5870" y="32526"/>
                  </a:cubicBezTo>
                  <a:cubicBezTo>
                    <a:pt x="6119" y="31227"/>
                    <a:pt x="6234" y="29911"/>
                    <a:pt x="6195" y="28588"/>
                  </a:cubicBezTo>
                  <a:cubicBezTo>
                    <a:pt x="6124" y="26192"/>
                    <a:pt x="5831" y="23815"/>
                    <a:pt x="5500" y="21445"/>
                  </a:cubicBezTo>
                  <a:cubicBezTo>
                    <a:pt x="5319" y="20159"/>
                    <a:pt x="4873" y="18938"/>
                    <a:pt x="4104" y="17869"/>
                  </a:cubicBezTo>
                  <a:cubicBezTo>
                    <a:pt x="3567" y="17121"/>
                    <a:pt x="3004" y="16394"/>
                    <a:pt x="2437" y="15669"/>
                  </a:cubicBezTo>
                  <a:cubicBezTo>
                    <a:pt x="1691" y="14714"/>
                    <a:pt x="1104" y="13664"/>
                    <a:pt x="775" y="12506"/>
                  </a:cubicBezTo>
                  <a:cubicBezTo>
                    <a:pt x="306" y="10860"/>
                    <a:pt x="334" y="9181"/>
                    <a:pt x="637" y="7500"/>
                  </a:cubicBezTo>
                  <a:cubicBezTo>
                    <a:pt x="773" y="6741"/>
                    <a:pt x="1085" y="6043"/>
                    <a:pt x="1298" y="5315"/>
                  </a:cubicBezTo>
                  <a:cubicBezTo>
                    <a:pt x="1718" y="3878"/>
                    <a:pt x="1996" y="2398"/>
                    <a:pt x="2337" y="938"/>
                  </a:cubicBezTo>
                  <a:cubicBezTo>
                    <a:pt x="2410" y="623"/>
                    <a:pt x="2501" y="314"/>
                    <a:pt x="25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37"/>
            <p:cNvSpPr/>
            <p:nvPr/>
          </p:nvSpPr>
          <p:spPr>
            <a:xfrm>
              <a:off x="1519600" y="3107400"/>
              <a:ext cx="497150" cy="1291800"/>
            </a:xfrm>
            <a:custGeom>
              <a:avLst/>
              <a:gdLst/>
              <a:ahLst/>
              <a:cxnLst/>
              <a:rect l="l" t="t" r="r" b="b"/>
              <a:pathLst>
                <a:path w="19886" h="51672" extrusionOk="0">
                  <a:moveTo>
                    <a:pt x="18762" y="1453"/>
                  </a:moveTo>
                  <a:lnTo>
                    <a:pt x="18762" y="1453"/>
                  </a:lnTo>
                  <a:cubicBezTo>
                    <a:pt x="18669" y="1806"/>
                    <a:pt x="18631" y="2082"/>
                    <a:pt x="18526" y="2328"/>
                  </a:cubicBezTo>
                  <a:cubicBezTo>
                    <a:pt x="18142" y="3231"/>
                    <a:pt x="17763" y="4136"/>
                    <a:pt x="17335" y="5017"/>
                  </a:cubicBezTo>
                  <a:cubicBezTo>
                    <a:pt x="16502" y="6728"/>
                    <a:pt x="15876" y="8506"/>
                    <a:pt x="15342" y="10333"/>
                  </a:cubicBezTo>
                  <a:cubicBezTo>
                    <a:pt x="14619" y="12804"/>
                    <a:pt x="14306" y="15321"/>
                    <a:pt x="14338" y="17877"/>
                  </a:cubicBezTo>
                  <a:cubicBezTo>
                    <a:pt x="14357" y="19407"/>
                    <a:pt x="14541" y="20933"/>
                    <a:pt x="14622" y="22462"/>
                  </a:cubicBezTo>
                  <a:cubicBezTo>
                    <a:pt x="14693" y="23774"/>
                    <a:pt x="14766" y="25090"/>
                    <a:pt x="14759" y="26402"/>
                  </a:cubicBezTo>
                  <a:cubicBezTo>
                    <a:pt x="14750" y="27717"/>
                    <a:pt x="14717" y="29040"/>
                    <a:pt x="14556" y="30342"/>
                  </a:cubicBezTo>
                  <a:cubicBezTo>
                    <a:pt x="14431" y="31368"/>
                    <a:pt x="14133" y="32380"/>
                    <a:pt x="13848" y="33380"/>
                  </a:cubicBezTo>
                  <a:cubicBezTo>
                    <a:pt x="13208" y="35616"/>
                    <a:pt x="12117" y="37646"/>
                    <a:pt x="10855" y="39580"/>
                  </a:cubicBezTo>
                  <a:cubicBezTo>
                    <a:pt x="10290" y="40448"/>
                    <a:pt x="9595" y="41230"/>
                    <a:pt x="8831" y="41988"/>
                  </a:cubicBezTo>
                  <a:cubicBezTo>
                    <a:pt x="8981" y="41691"/>
                    <a:pt x="9123" y="41392"/>
                    <a:pt x="9284" y="41102"/>
                  </a:cubicBezTo>
                  <a:cubicBezTo>
                    <a:pt x="10178" y="39488"/>
                    <a:pt x="11017" y="37851"/>
                    <a:pt x="11634" y="36102"/>
                  </a:cubicBezTo>
                  <a:cubicBezTo>
                    <a:pt x="12240" y="34380"/>
                    <a:pt x="12625" y="32631"/>
                    <a:pt x="12527" y="30792"/>
                  </a:cubicBezTo>
                  <a:cubicBezTo>
                    <a:pt x="12506" y="30399"/>
                    <a:pt x="12595" y="30004"/>
                    <a:pt x="12620" y="29608"/>
                  </a:cubicBezTo>
                  <a:cubicBezTo>
                    <a:pt x="12703" y="28257"/>
                    <a:pt x="12604" y="26915"/>
                    <a:pt x="12399" y="25575"/>
                  </a:cubicBezTo>
                  <a:cubicBezTo>
                    <a:pt x="12156" y="23986"/>
                    <a:pt x="11962" y="22389"/>
                    <a:pt x="11747" y="20796"/>
                  </a:cubicBezTo>
                  <a:cubicBezTo>
                    <a:pt x="11700" y="20795"/>
                    <a:pt x="11655" y="20793"/>
                    <a:pt x="11610" y="20792"/>
                  </a:cubicBezTo>
                  <a:cubicBezTo>
                    <a:pt x="11587" y="20954"/>
                    <a:pt x="11526" y="21121"/>
                    <a:pt x="11550" y="21276"/>
                  </a:cubicBezTo>
                  <a:cubicBezTo>
                    <a:pt x="11693" y="22244"/>
                    <a:pt x="11884" y="23208"/>
                    <a:pt x="11999" y="24180"/>
                  </a:cubicBezTo>
                  <a:cubicBezTo>
                    <a:pt x="12100" y="25032"/>
                    <a:pt x="12151" y="25893"/>
                    <a:pt x="12171" y="26751"/>
                  </a:cubicBezTo>
                  <a:cubicBezTo>
                    <a:pt x="12193" y="27700"/>
                    <a:pt x="12181" y="28652"/>
                    <a:pt x="12138" y="29601"/>
                  </a:cubicBezTo>
                  <a:cubicBezTo>
                    <a:pt x="12097" y="30521"/>
                    <a:pt x="12022" y="31442"/>
                    <a:pt x="11920" y="32356"/>
                  </a:cubicBezTo>
                  <a:cubicBezTo>
                    <a:pt x="11709" y="34233"/>
                    <a:pt x="11078" y="35983"/>
                    <a:pt x="10341" y="37711"/>
                  </a:cubicBezTo>
                  <a:cubicBezTo>
                    <a:pt x="9714" y="39183"/>
                    <a:pt x="8935" y="40576"/>
                    <a:pt x="8219" y="42001"/>
                  </a:cubicBezTo>
                  <a:cubicBezTo>
                    <a:pt x="7972" y="42494"/>
                    <a:pt x="7789" y="43018"/>
                    <a:pt x="7548" y="43514"/>
                  </a:cubicBezTo>
                  <a:cubicBezTo>
                    <a:pt x="7035" y="44579"/>
                    <a:pt x="6217" y="45424"/>
                    <a:pt x="5474" y="46323"/>
                  </a:cubicBezTo>
                  <a:cubicBezTo>
                    <a:pt x="5163" y="46700"/>
                    <a:pt x="4844" y="47072"/>
                    <a:pt x="4492" y="47491"/>
                  </a:cubicBezTo>
                  <a:cubicBezTo>
                    <a:pt x="4291" y="47161"/>
                    <a:pt x="4480" y="46882"/>
                    <a:pt x="4622" y="46675"/>
                  </a:cubicBezTo>
                  <a:cubicBezTo>
                    <a:pt x="5616" y="45224"/>
                    <a:pt x="6180" y="43553"/>
                    <a:pt x="7013" y="42021"/>
                  </a:cubicBezTo>
                  <a:cubicBezTo>
                    <a:pt x="7422" y="41269"/>
                    <a:pt x="7732" y="40464"/>
                    <a:pt x="8102" y="39690"/>
                  </a:cubicBezTo>
                  <a:cubicBezTo>
                    <a:pt x="9002" y="37812"/>
                    <a:pt x="9479" y="35821"/>
                    <a:pt x="9717" y="33760"/>
                  </a:cubicBezTo>
                  <a:cubicBezTo>
                    <a:pt x="9906" y="32111"/>
                    <a:pt x="9930" y="30463"/>
                    <a:pt x="9947" y="28802"/>
                  </a:cubicBezTo>
                  <a:cubicBezTo>
                    <a:pt x="9969" y="26574"/>
                    <a:pt x="9802" y="24396"/>
                    <a:pt x="9303" y="22226"/>
                  </a:cubicBezTo>
                  <a:lnTo>
                    <a:pt x="9305" y="22226"/>
                  </a:lnTo>
                  <a:cubicBezTo>
                    <a:pt x="8981" y="20822"/>
                    <a:pt x="8774" y="19390"/>
                    <a:pt x="8569" y="17963"/>
                  </a:cubicBezTo>
                  <a:cubicBezTo>
                    <a:pt x="8387" y="16694"/>
                    <a:pt x="8595" y="15471"/>
                    <a:pt x="9093" y="14276"/>
                  </a:cubicBezTo>
                  <a:cubicBezTo>
                    <a:pt x="10035" y="12010"/>
                    <a:pt x="11443" y="10043"/>
                    <a:pt x="12914" y="8104"/>
                  </a:cubicBezTo>
                  <a:cubicBezTo>
                    <a:pt x="14642" y="5826"/>
                    <a:pt x="16500" y="3664"/>
                    <a:pt x="18515" y="1635"/>
                  </a:cubicBezTo>
                  <a:cubicBezTo>
                    <a:pt x="18556" y="1593"/>
                    <a:pt x="18610" y="1563"/>
                    <a:pt x="18762" y="1453"/>
                  </a:cubicBezTo>
                  <a:close/>
                  <a:moveTo>
                    <a:pt x="19885" y="0"/>
                  </a:moveTo>
                  <a:cubicBezTo>
                    <a:pt x="19052" y="427"/>
                    <a:pt x="18452" y="838"/>
                    <a:pt x="17936" y="1352"/>
                  </a:cubicBezTo>
                  <a:cubicBezTo>
                    <a:pt x="16088" y="3194"/>
                    <a:pt x="14357" y="5139"/>
                    <a:pt x="12747" y="7199"/>
                  </a:cubicBezTo>
                  <a:cubicBezTo>
                    <a:pt x="11437" y="8873"/>
                    <a:pt x="10187" y="10574"/>
                    <a:pt x="9115" y="12413"/>
                  </a:cubicBezTo>
                  <a:cubicBezTo>
                    <a:pt x="7807" y="14656"/>
                    <a:pt x="7518" y="17002"/>
                    <a:pt x="8096" y="19511"/>
                  </a:cubicBezTo>
                  <a:cubicBezTo>
                    <a:pt x="8475" y="21156"/>
                    <a:pt x="8796" y="22814"/>
                    <a:pt x="9085" y="24478"/>
                  </a:cubicBezTo>
                  <a:cubicBezTo>
                    <a:pt x="9338" y="25930"/>
                    <a:pt x="9326" y="27402"/>
                    <a:pt x="9356" y="28876"/>
                  </a:cubicBezTo>
                  <a:cubicBezTo>
                    <a:pt x="9401" y="31066"/>
                    <a:pt x="9246" y="33228"/>
                    <a:pt x="8903" y="35385"/>
                  </a:cubicBezTo>
                  <a:cubicBezTo>
                    <a:pt x="8605" y="37252"/>
                    <a:pt x="7923" y="38997"/>
                    <a:pt x="7186" y="40718"/>
                  </a:cubicBezTo>
                  <a:cubicBezTo>
                    <a:pt x="6632" y="42016"/>
                    <a:pt x="5998" y="43279"/>
                    <a:pt x="5384" y="44552"/>
                  </a:cubicBezTo>
                  <a:cubicBezTo>
                    <a:pt x="4865" y="45628"/>
                    <a:pt x="4377" y="46723"/>
                    <a:pt x="3786" y="47761"/>
                  </a:cubicBezTo>
                  <a:cubicBezTo>
                    <a:pt x="3044" y="49060"/>
                    <a:pt x="1927" y="50039"/>
                    <a:pt x="778" y="50973"/>
                  </a:cubicBezTo>
                  <a:cubicBezTo>
                    <a:pt x="539" y="51167"/>
                    <a:pt x="261" y="51335"/>
                    <a:pt x="82" y="51574"/>
                  </a:cubicBezTo>
                  <a:cubicBezTo>
                    <a:pt x="56" y="51609"/>
                    <a:pt x="26" y="51639"/>
                    <a:pt x="1" y="51672"/>
                  </a:cubicBezTo>
                  <a:lnTo>
                    <a:pt x="816" y="51672"/>
                  </a:lnTo>
                  <a:cubicBezTo>
                    <a:pt x="2014" y="50743"/>
                    <a:pt x="3095" y="49679"/>
                    <a:pt x="4199" y="48643"/>
                  </a:cubicBezTo>
                  <a:cubicBezTo>
                    <a:pt x="5526" y="47397"/>
                    <a:pt x="6601" y="45931"/>
                    <a:pt x="7747" y="44526"/>
                  </a:cubicBezTo>
                  <a:cubicBezTo>
                    <a:pt x="9067" y="42906"/>
                    <a:pt x="10383" y="41288"/>
                    <a:pt x="11509" y="39523"/>
                  </a:cubicBezTo>
                  <a:cubicBezTo>
                    <a:pt x="12640" y="37753"/>
                    <a:pt x="13551" y="35894"/>
                    <a:pt x="14145" y="33863"/>
                  </a:cubicBezTo>
                  <a:cubicBezTo>
                    <a:pt x="14526" y="32559"/>
                    <a:pt x="14778" y="31248"/>
                    <a:pt x="14939" y="29909"/>
                  </a:cubicBezTo>
                  <a:cubicBezTo>
                    <a:pt x="15073" y="28783"/>
                    <a:pt x="15237" y="27669"/>
                    <a:pt x="15150" y="26520"/>
                  </a:cubicBezTo>
                  <a:cubicBezTo>
                    <a:pt x="15048" y="25180"/>
                    <a:pt x="15121" y="23828"/>
                    <a:pt x="15054" y="22485"/>
                  </a:cubicBezTo>
                  <a:cubicBezTo>
                    <a:pt x="14999" y="21413"/>
                    <a:pt x="14789" y="20348"/>
                    <a:pt x="14759" y="19277"/>
                  </a:cubicBezTo>
                  <a:cubicBezTo>
                    <a:pt x="14729" y="18184"/>
                    <a:pt x="14855" y="17089"/>
                    <a:pt x="14878" y="15993"/>
                  </a:cubicBezTo>
                  <a:cubicBezTo>
                    <a:pt x="14938" y="13100"/>
                    <a:pt x="15711" y="10362"/>
                    <a:pt x="16687" y="7673"/>
                  </a:cubicBezTo>
                  <a:cubicBezTo>
                    <a:pt x="17030" y="6727"/>
                    <a:pt x="17484" y="5820"/>
                    <a:pt x="17891" y="4898"/>
                  </a:cubicBezTo>
                  <a:cubicBezTo>
                    <a:pt x="18387" y="3778"/>
                    <a:pt x="18899" y="2664"/>
                    <a:pt x="19378" y="1537"/>
                  </a:cubicBezTo>
                  <a:cubicBezTo>
                    <a:pt x="19565" y="1097"/>
                    <a:pt x="19681" y="626"/>
                    <a:pt x="198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37"/>
            <p:cNvSpPr/>
            <p:nvPr/>
          </p:nvSpPr>
          <p:spPr>
            <a:xfrm>
              <a:off x="2000300" y="4217900"/>
              <a:ext cx="206225" cy="181300"/>
            </a:xfrm>
            <a:custGeom>
              <a:avLst/>
              <a:gdLst/>
              <a:ahLst/>
              <a:cxnLst/>
              <a:rect l="l" t="t" r="r" b="b"/>
              <a:pathLst>
                <a:path w="8249" h="7252" extrusionOk="0">
                  <a:moveTo>
                    <a:pt x="8248" y="1"/>
                  </a:moveTo>
                  <a:cubicBezTo>
                    <a:pt x="8239" y="14"/>
                    <a:pt x="8227" y="25"/>
                    <a:pt x="8217" y="37"/>
                  </a:cubicBezTo>
                  <a:cubicBezTo>
                    <a:pt x="6800" y="1816"/>
                    <a:pt x="5364" y="3572"/>
                    <a:pt x="3609" y="5037"/>
                  </a:cubicBezTo>
                  <a:cubicBezTo>
                    <a:pt x="2514" y="5951"/>
                    <a:pt x="1289" y="6664"/>
                    <a:pt x="0" y="7252"/>
                  </a:cubicBezTo>
                  <a:lnTo>
                    <a:pt x="1326" y="7252"/>
                  </a:lnTo>
                  <a:cubicBezTo>
                    <a:pt x="2911" y="6377"/>
                    <a:pt x="4296" y="5272"/>
                    <a:pt x="5551" y="4005"/>
                  </a:cubicBezTo>
                  <a:cubicBezTo>
                    <a:pt x="6522" y="3023"/>
                    <a:pt x="7367" y="1917"/>
                    <a:pt x="8248" y="846"/>
                  </a:cubicBezTo>
                  <a:lnTo>
                    <a:pt x="824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37"/>
            <p:cNvSpPr/>
            <p:nvPr/>
          </p:nvSpPr>
          <p:spPr>
            <a:xfrm>
              <a:off x="1677050" y="4095350"/>
              <a:ext cx="529500" cy="303850"/>
            </a:xfrm>
            <a:custGeom>
              <a:avLst/>
              <a:gdLst/>
              <a:ahLst/>
              <a:cxnLst/>
              <a:rect l="l" t="t" r="r" b="b"/>
              <a:pathLst>
                <a:path w="21180" h="12154" extrusionOk="0">
                  <a:moveTo>
                    <a:pt x="21180" y="0"/>
                  </a:moveTo>
                  <a:cubicBezTo>
                    <a:pt x="20620" y="49"/>
                    <a:pt x="20063" y="101"/>
                    <a:pt x="19506" y="161"/>
                  </a:cubicBezTo>
                  <a:cubicBezTo>
                    <a:pt x="18935" y="224"/>
                    <a:pt x="18368" y="397"/>
                    <a:pt x="17819" y="582"/>
                  </a:cubicBezTo>
                  <a:cubicBezTo>
                    <a:pt x="16419" y="1055"/>
                    <a:pt x="15073" y="1646"/>
                    <a:pt x="13747" y="2307"/>
                  </a:cubicBezTo>
                  <a:cubicBezTo>
                    <a:pt x="12141" y="3106"/>
                    <a:pt x="10656" y="4080"/>
                    <a:pt x="9220" y="5131"/>
                  </a:cubicBezTo>
                  <a:cubicBezTo>
                    <a:pt x="8283" y="5817"/>
                    <a:pt x="7479" y="6680"/>
                    <a:pt x="6565" y="7404"/>
                  </a:cubicBezTo>
                  <a:cubicBezTo>
                    <a:pt x="4954" y="8676"/>
                    <a:pt x="3351" y="9968"/>
                    <a:pt x="1661" y="11128"/>
                  </a:cubicBezTo>
                  <a:cubicBezTo>
                    <a:pt x="1122" y="11497"/>
                    <a:pt x="566" y="11834"/>
                    <a:pt x="1" y="12154"/>
                  </a:cubicBezTo>
                  <a:lnTo>
                    <a:pt x="1041" y="12154"/>
                  </a:lnTo>
                  <a:cubicBezTo>
                    <a:pt x="1360" y="11968"/>
                    <a:pt x="1683" y="11790"/>
                    <a:pt x="1995" y="11587"/>
                  </a:cubicBezTo>
                  <a:cubicBezTo>
                    <a:pt x="3202" y="10802"/>
                    <a:pt x="4357" y="9927"/>
                    <a:pt x="5476" y="9022"/>
                  </a:cubicBezTo>
                  <a:cubicBezTo>
                    <a:pt x="6832" y="7924"/>
                    <a:pt x="8101" y="6719"/>
                    <a:pt x="9459" y="5625"/>
                  </a:cubicBezTo>
                  <a:cubicBezTo>
                    <a:pt x="10219" y="5010"/>
                    <a:pt x="11100" y="4548"/>
                    <a:pt x="11896" y="3973"/>
                  </a:cubicBezTo>
                  <a:cubicBezTo>
                    <a:pt x="13049" y="3140"/>
                    <a:pt x="14362" y="2612"/>
                    <a:pt x="15611" y="1961"/>
                  </a:cubicBezTo>
                  <a:cubicBezTo>
                    <a:pt x="15935" y="1793"/>
                    <a:pt x="16284" y="1664"/>
                    <a:pt x="16634" y="1554"/>
                  </a:cubicBezTo>
                  <a:cubicBezTo>
                    <a:pt x="17705" y="1214"/>
                    <a:pt x="18765" y="817"/>
                    <a:pt x="19860" y="579"/>
                  </a:cubicBezTo>
                  <a:cubicBezTo>
                    <a:pt x="20297" y="485"/>
                    <a:pt x="20738" y="415"/>
                    <a:pt x="21180" y="363"/>
                  </a:cubicBezTo>
                  <a:lnTo>
                    <a:pt x="2118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37"/>
            <p:cNvSpPr/>
            <p:nvPr/>
          </p:nvSpPr>
          <p:spPr>
            <a:xfrm>
              <a:off x="1366850" y="3372600"/>
              <a:ext cx="288575" cy="1026600"/>
            </a:xfrm>
            <a:custGeom>
              <a:avLst/>
              <a:gdLst/>
              <a:ahLst/>
              <a:cxnLst/>
              <a:rect l="l" t="t" r="r" b="b"/>
              <a:pathLst>
                <a:path w="11543" h="41064" extrusionOk="0">
                  <a:moveTo>
                    <a:pt x="834" y="0"/>
                  </a:moveTo>
                  <a:cubicBezTo>
                    <a:pt x="437" y="284"/>
                    <a:pt x="244" y="698"/>
                    <a:pt x="1" y="1220"/>
                  </a:cubicBezTo>
                  <a:cubicBezTo>
                    <a:pt x="265" y="1098"/>
                    <a:pt x="413" y="1030"/>
                    <a:pt x="613" y="937"/>
                  </a:cubicBezTo>
                  <a:cubicBezTo>
                    <a:pt x="1014" y="2549"/>
                    <a:pt x="1700" y="3987"/>
                    <a:pt x="2429" y="5405"/>
                  </a:cubicBezTo>
                  <a:cubicBezTo>
                    <a:pt x="2512" y="5569"/>
                    <a:pt x="2557" y="5752"/>
                    <a:pt x="2637" y="5918"/>
                  </a:cubicBezTo>
                  <a:cubicBezTo>
                    <a:pt x="3285" y="7239"/>
                    <a:pt x="3872" y="8597"/>
                    <a:pt x="4605" y="9869"/>
                  </a:cubicBezTo>
                  <a:cubicBezTo>
                    <a:pt x="5829" y="11996"/>
                    <a:pt x="7133" y="14077"/>
                    <a:pt x="8437" y="16155"/>
                  </a:cubicBezTo>
                  <a:cubicBezTo>
                    <a:pt x="9490" y="17831"/>
                    <a:pt x="10030" y="19665"/>
                    <a:pt x="10273" y="21607"/>
                  </a:cubicBezTo>
                  <a:cubicBezTo>
                    <a:pt x="10399" y="22613"/>
                    <a:pt x="10544" y="23617"/>
                    <a:pt x="10631" y="24626"/>
                  </a:cubicBezTo>
                  <a:cubicBezTo>
                    <a:pt x="10700" y="25417"/>
                    <a:pt x="10730" y="26216"/>
                    <a:pt x="10709" y="27010"/>
                  </a:cubicBezTo>
                  <a:cubicBezTo>
                    <a:pt x="10675" y="28301"/>
                    <a:pt x="10407" y="29560"/>
                    <a:pt x="10141" y="30825"/>
                  </a:cubicBezTo>
                  <a:cubicBezTo>
                    <a:pt x="9830" y="32301"/>
                    <a:pt x="9559" y="33786"/>
                    <a:pt x="8983" y="35184"/>
                  </a:cubicBezTo>
                  <a:cubicBezTo>
                    <a:pt x="8339" y="36744"/>
                    <a:pt x="7623" y="38246"/>
                    <a:pt x="6299" y="39405"/>
                  </a:cubicBezTo>
                  <a:cubicBezTo>
                    <a:pt x="5706" y="39926"/>
                    <a:pt x="5150" y="40488"/>
                    <a:pt x="4605" y="41064"/>
                  </a:cubicBezTo>
                  <a:lnTo>
                    <a:pt x="5419" y="41064"/>
                  </a:lnTo>
                  <a:cubicBezTo>
                    <a:pt x="5717" y="40784"/>
                    <a:pt x="6014" y="40506"/>
                    <a:pt x="6308" y="40222"/>
                  </a:cubicBezTo>
                  <a:cubicBezTo>
                    <a:pt x="7010" y="39538"/>
                    <a:pt x="7819" y="38938"/>
                    <a:pt x="8299" y="38065"/>
                  </a:cubicBezTo>
                  <a:cubicBezTo>
                    <a:pt x="9216" y="36398"/>
                    <a:pt x="9999" y="34667"/>
                    <a:pt x="10399" y="32793"/>
                  </a:cubicBezTo>
                  <a:cubicBezTo>
                    <a:pt x="10559" y="32047"/>
                    <a:pt x="10604" y="31273"/>
                    <a:pt x="10819" y="30545"/>
                  </a:cubicBezTo>
                  <a:cubicBezTo>
                    <a:pt x="11402" y="28574"/>
                    <a:pt x="11542" y="26577"/>
                    <a:pt x="11311" y="24543"/>
                  </a:cubicBezTo>
                  <a:cubicBezTo>
                    <a:pt x="11202" y="23596"/>
                    <a:pt x="11060" y="22650"/>
                    <a:pt x="10998" y="21698"/>
                  </a:cubicBezTo>
                  <a:lnTo>
                    <a:pt x="10998" y="21700"/>
                  </a:lnTo>
                  <a:cubicBezTo>
                    <a:pt x="10902" y="20203"/>
                    <a:pt x="10431" y="18803"/>
                    <a:pt x="9846" y="17461"/>
                  </a:cubicBezTo>
                  <a:cubicBezTo>
                    <a:pt x="8748" y="14943"/>
                    <a:pt x="7112" y="12730"/>
                    <a:pt x="5638" y="10430"/>
                  </a:cubicBezTo>
                  <a:cubicBezTo>
                    <a:pt x="4908" y="9291"/>
                    <a:pt x="4266" y="8112"/>
                    <a:pt x="3650" y="6915"/>
                  </a:cubicBezTo>
                  <a:cubicBezTo>
                    <a:pt x="3117" y="5878"/>
                    <a:pt x="2640" y="4812"/>
                    <a:pt x="2151" y="3754"/>
                  </a:cubicBezTo>
                  <a:cubicBezTo>
                    <a:pt x="1932" y="3281"/>
                    <a:pt x="1712" y="2808"/>
                    <a:pt x="1544" y="2317"/>
                  </a:cubicBezTo>
                  <a:cubicBezTo>
                    <a:pt x="1290" y="1569"/>
                    <a:pt x="1077" y="805"/>
                    <a:pt x="8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37"/>
            <p:cNvSpPr/>
            <p:nvPr/>
          </p:nvSpPr>
          <p:spPr>
            <a:xfrm>
              <a:off x="1425025" y="3692150"/>
              <a:ext cx="152125" cy="707050"/>
            </a:xfrm>
            <a:custGeom>
              <a:avLst/>
              <a:gdLst/>
              <a:ahLst/>
              <a:cxnLst/>
              <a:rect l="l" t="t" r="r" b="b"/>
              <a:pathLst>
                <a:path w="6085" h="28282" extrusionOk="0">
                  <a:moveTo>
                    <a:pt x="1023" y="0"/>
                  </a:moveTo>
                  <a:cubicBezTo>
                    <a:pt x="975" y="20"/>
                    <a:pt x="928" y="41"/>
                    <a:pt x="880" y="60"/>
                  </a:cubicBezTo>
                  <a:cubicBezTo>
                    <a:pt x="979" y="334"/>
                    <a:pt x="1054" y="620"/>
                    <a:pt x="1182" y="880"/>
                  </a:cubicBezTo>
                  <a:cubicBezTo>
                    <a:pt x="1794" y="2118"/>
                    <a:pt x="2411" y="3351"/>
                    <a:pt x="3184" y="4504"/>
                  </a:cubicBezTo>
                  <a:cubicBezTo>
                    <a:pt x="3572" y="5085"/>
                    <a:pt x="3839" y="5749"/>
                    <a:pt x="4131" y="6390"/>
                  </a:cubicBezTo>
                  <a:cubicBezTo>
                    <a:pt x="4751" y="7743"/>
                    <a:pt x="4979" y="9199"/>
                    <a:pt x="5247" y="10649"/>
                  </a:cubicBezTo>
                  <a:cubicBezTo>
                    <a:pt x="5360" y="11267"/>
                    <a:pt x="5433" y="11867"/>
                    <a:pt x="5293" y="12471"/>
                  </a:cubicBezTo>
                  <a:cubicBezTo>
                    <a:pt x="5086" y="13369"/>
                    <a:pt x="4863" y="14264"/>
                    <a:pt x="4605" y="15146"/>
                  </a:cubicBezTo>
                  <a:cubicBezTo>
                    <a:pt x="4355" y="16001"/>
                    <a:pt x="4005" y="16826"/>
                    <a:pt x="3782" y="17686"/>
                  </a:cubicBezTo>
                  <a:cubicBezTo>
                    <a:pt x="3268" y="19673"/>
                    <a:pt x="2803" y="21671"/>
                    <a:pt x="2320" y="23665"/>
                  </a:cubicBezTo>
                  <a:cubicBezTo>
                    <a:pt x="1969" y="25114"/>
                    <a:pt x="1361" y="26437"/>
                    <a:pt x="475" y="27643"/>
                  </a:cubicBezTo>
                  <a:cubicBezTo>
                    <a:pt x="322" y="27852"/>
                    <a:pt x="143" y="28056"/>
                    <a:pt x="0" y="28282"/>
                  </a:cubicBezTo>
                  <a:lnTo>
                    <a:pt x="298" y="28282"/>
                  </a:lnTo>
                  <a:cubicBezTo>
                    <a:pt x="408" y="28141"/>
                    <a:pt x="517" y="27998"/>
                    <a:pt x="641" y="27870"/>
                  </a:cubicBezTo>
                  <a:cubicBezTo>
                    <a:pt x="1629" y="26847"/>
                    <a:pt x="2229" y="25592"/>
                    <a:pt x="2674" y="24288"/>
                  </a:cubicBezTo>
                  <a:cubicBezTo>
                    <a:pt x="3127" y="22963"/>
                    <a:pt x="3381" y="21569"/>
                    <a:pt x="3739" y="20211"/>
                  </a:cubicBezTo>
                  <a:cubicBezTo>
                    <a:pt x="4005" y="19201"/>
                    <a:pt x="4286" y="18195"/>
                    <a:pt x="4581" y="17193"/>
                  </a:cubicBezTo>
                  <a:cubicBezTo>
                    <a:pt x="4970" y="15870"/>
                    <a:pt x="5448" y="14567"/>
                    <a:pt x="5754" y="13225"/>
                  </a:cubicBezTo>
                  <a:cubicBezTo>
                    <a:pt x="5933" y="12438"/>
                    <a:pt x="6084" y="11602"/>
                    <a:pt x="5797" y="10770"/>
                  </a:cubicBezTo>
                  <a:cubicBezTo>
                    <a:pt x="5648" y="10340"/>
                    <a:pt x="5594" y="9877"/>
                    <a:pt x="5512" y="9426"/>
                  </a:cubicBezTo>
                  <a:cubicBezTo>
                    <a:pt x="5196" y="7686"/>
                    <a:pt x="4587" y="6064"/>
                    <a:pt x="3654" y="4558"/>
                  </a:cubicBezTo>
                  <a:cubicBezTo>
                    <a:pt x="2946" y="3412"/>
                    <a:pt x="2265" y="2251"/>
                    <a:pt x="1582" y="1091"/>
                  </a:cubicBezTo>
                  <a:cubicBezTo>
                    <a:pt x="1376" y="739"/>
                    <a:pt x="1208" y="364"/>
                    <a:pt x="10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37"/>
            <p:cNvSpPr/>
            <p:nvPr/>
          </p:nvSpPr>
          <p:spPr>
            <a:xfrm>
              <a:off x="1789525" y="4291325"/>
              <a:ext cx="146950" cy="107875"/>
            </a:xfrm>
            <a:custGeom>
              <a:avLst/>
              <a:gdLst/>
              <a:ahLst/>
              <a:cxnLst/>
              <a:rect l="l" t="t" r="r" b="b"/>
              <a:pathLst>
                <a:path w="5878" h="4315" extrusionOk="0">
                  <a:moveTo>
                    <a:pt x="5878" y="1"/>
                  </a:moveTo>
                  <a:cubicBezTo>
                    <a:pt x="5252" y="47"/>
                    <a:pt x="4918" y="377"/>
                    <a:pt x="4580" y="617"/>
                  </a:cubicBezTo>
                  <a:cubicBezTo>
                    <a:pt x="3933" y="1079"/>
                    <a:pt x="3335" y="1610"/>
                    <a:pt x="2720" y="2115"/>
                  </a:cubicBezTo>
                  <a:cubicBezTo>
                    <a:pt x="1843" y="2834"/>
                    <a:pt x="1010" y="3616"/>
                    <a:pt x="82" y="4262"/>
                  </a:cubicBezTo>
                  <a:cubicBezTo>
                    <a:pt x="55" y="4282"/>
                    <a:pt x="26" y="4297"/>
                    <a:pt x="1" y="4315"/>
                  </a:cubicBezTo>
                  <a:lnTo>
                    <a:pt x="929" y="4315"/>
                  </a:lnTo>
                  <a:cubicBezTo>
                    <a:pt x="1193" y="4109"/>
                    <a:pt x="1457" y="3900"/>
                    <a:pt x="1691" y="3665"/>
                  </a:cubicBezTo>
                  <a:cubicBezTo>
                    <a:pt x="2885" y="2462"/>
                    <a:pt x="4202" y="1413"/>
                    <a:pt x="5530" y="372"/>
                  </a:cubicBezTo>
                  <a:cubicBezTo>
                    <a:pt x="5621" y="301"/>
                    <a:pt x="5690" y="204"/>
                    <a:pt x="58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7855138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44"/>
          <p:cNvSpPr/>
          <p:nvPr/>
        </p:nvSpPr>
        <p:spPr>
          <a:xfrm>
            <a:off x="720000" y="1220425"/>
            <a:ext cx="7704000" cy="3388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grpSp>
        <p:nvGrpSpPr>
          <p:cNvPr id="640" name="Google Shape;640;p44"/>
          <p:cNvGrpSpPr/>
          <p:nvPr/>
        </p:nvGrpSpPr>
        <p:grpSpPr>
          <a:xfrm rot="10800000" flipH="1">
            <a:off x="7651114" y="1220356"/>
            <a:ext cx="773077" cy="2249052"/>
            <a:chOff x="4740125" y="687050"/>
            <a:chExt cx="757325" cy="2203225"/>
          </a:xfrm>
        </p:grpSpPr>
        <p:sp>
          <p:nvSpPr>
            <p:cNvPr id="641" name="Google Shape;641;p44"/>
            <p:cNvSpPr/>
            <p:nvPr/>
          </p:nvSpPr>
          <p:spPr>
            <a:xfrm>
              <a:off x="5468250" y="1028350"/>
              <a:ext cx="29200" cy="167000"/>
            </a:xfrm>
            <a:custGeom>
              <a:avLst/>
              <a:gdLst/>
              <a:ahLst/>
              <a:cxnLst/>
              <a:rect l="l" t="t" r="r" b="b"/>
              <a:pathLst>
                <a:path w="1168" h="6680" extrusionOk="0">
                  <a:moveTo>
                    <a:pt x="204" y="0"/>
                  </a:moveTo>
                  <a:cubicBezTo>
                    <a:pt x="136" y="17"/>
                    <a:pt x="68" y="33"/>
                    <a:pt x="1" y="50"/>
                  </a:cubicBezTo>
                  <a:cubicBezTo>
                    <a:pt x="480" y="2247"/>
                    <a:pt x="856" y="4457"/>
                    <a:pt x="1168" y="6680"/>
                  </a:cubicBezTo>
                  <a:lnTo>
                    <a:pt x="1168" y="3394"/>
                  </a:lnTo>
                  <a:cubicBezTo>
                    <a:pt x="1064" y="2898"/>
                    <a:pt x="954" y="2402"/>
                    <a:pt x="832" y="1910"/>
                  </a:cubicBezTo>
                  <a:cubicBezTo>
                    <a:pt x="671" y="1262"/>
                    <a:pt x="416" y="636"/>
                    <a:pt x="2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44"/>
            <p:cNvSpPr/>
            <p:nvPr/>
          </p:nvSpPr>
          <p:spPr>
            <a:xfrm>
              <a:off x="5314825" y="687050"/>
              <a:ext cx="182625" cy="879375"/>
            </a:xfrm>
            <a:custGeom>
              <a:avLst/>
              <a:gdLst/>
              <a:ahLst/>
              <a:cxnLst/>
              <a:rect l="l" t="t" r="r" b="b"/>
              <a:pathLst>
                <a:path w="7305" h="35175" extrusionOk="0">
                  <a:moveTo>
                    <a:pt x="1760" y="1"/>
                  </a:moveTo>
                  <a:cubicBezTo>
                    <a:pt x="1383" y="455"/>
                    <a:pt x="1441" y="938"/>
                    <a:pt x="1476" y="1426"/>
                  </a:cubicBezTo>
                  <a:cubicBezTo>
                    <a:pt x="1539" y="2298"/>
                    <a:pt x="1698" y="3186"/>
                    <a:pt x="1605" y="4043"/>
                  </a:cubicBezTo>
                  <a:cubicBezTo>
                    <a:pt x="1408" y="5843"/>
                    <a:pt x="1047" y="7625"/>
                    <a:pt x="801" y="9422"/>
                  </a:cubicBezTo>
                  <a:cubicBezTo>
                    <a:pt x="560" y="11181"/>
                    <a:pt x="187" y="12918"/>
                    <a:pt x="101" y="14708"/>
                  </a:cubicBezTo>
                  <a:cubicBezTo>
                    <a:pt x="1" y="16795"/>
                    <a:pt x="204" y="18849"/>
                    <a:pt x="536" y="20893"/>
                  </a:cubicBezTo>
                  <a:cubicBezTo>
                    <a:pt x="888" y="23052"/>
                    <a:pt x="1710" y="25072"/>
                    <a:pt x="2717" y="26995"/>
                  </a:cubicBezTo>
                  <a:cubicBezTo>
                    <a:pt x="3705" y="28885"/>
                    <a:pt x="4783" y="30731"/>
                    <a:pt x="5893" y="32552"/>
                  </a:cubicBezTo>
                  <a:cubicBezTo>
                    <a:pt x="6413" y="33406"/>
                    <a:pt x="6888" y="34276"/>
                    <a:pt x="7305" y="35174"/>
                  </a:cubicBezTo>
                  <a:lnTo>
                    <a:pt x="7305" y="33499"/>
                  </a:lnTo>
                  <a:cubicBezTo>
                    <a:pt x="6569" y="32194"/>
                    <a:pt x="5832" y="30887"/>
                    <a:pt x="5065" y="29600"/>
                  </a:cubicBezTo>
                  <a:cubicBezTo>
                    <a:pt x="3987" y="27789"/>
                    <a:pt x="3029" y="25914"/>
                    <a:pt x="2335" y="23933"/>
                  </a:cubicBezTo>
                  <a:cubicBezTo>
                    <a:pt x="1856" y="22568"/>
                    <a:pt x="1556" y="21123"/>
                    <a:pt x="1324" y="19691"/>
                  </a:cubicBezTo>
                  <a:cubicBezTo>
                    <a:pt x="835" y="16669"/>
                    <a:pt x="880" y="13636"/>
                    <a:pt x="1378" y="10608"/>
                  </a:cubicBezTo>
                  <a:cubicBezTo>
                    <a:pt x="1539" y="9623"/>
                    <a:pt x="1593" y="8620"/>
                    <a:pt x="1701" y="7626"/>
                  </a:cubicBezTo>
                  <a:cubicBezTo>
                    <a:pt x="1826" y="6470"/>
                    <a:pt x="1996" y="5318"/>
                    <a:pt x="2076" y="4159"/>
                  </a:cubicBezTo>
                  <a:cubicBezTo>
                    <a:pt x="2133" y="3321"/>
                    <a:pt x="2071" y="2474"/>
                    <a:pt x="2064" y="1632"/>
                  </a:cubicBezTo>
                  <a:cubicBezTo>
                    <a:pt x="2061" y="1345"/>
                    <a:pt x="2062" y="1058"/>
                    <a:pt x="2062" y="748"/>
                  </a:cubicBezTo>
                  <a:lnTo>
                    <a:pt x="2062" y="748"/>
                  </a:lnTo>
                  <a:cubicBezTo>
                    <a:pt x="3005" y="840"/>
                    <a:pt x="3632" y="1446"/>
                    <a:pt x="4270" y="1963"/>
                  </a:cubicBezTo>
                  <a:cubicBezTo>
                    <a:pt x="5389" y="2870"/>
                    <a:pt x="6386" y="3903"/>
                    <a:pt x="7305" y="5005"/>
                  </a:cubicBezTo>
                  <a:lnTo>
                    <a:pt x="7305" y="3852"/>
                  </a:lnTo>
                  <a:cubicBezTo>
                    <a:pt x="6590" y="3080"/>
                    <a:pt x="5832" y="2353"/>
                    <a:pt x="4977" y="1720"/>
                  </a:cubicBezTo>
                  <a:lnTo>
                    <a:pt x="4977" y="1718"/>
                  </a:lnTo>
                  <a:cubicBezTo>
                    <a:pt x="3987" y="984"/>
                    <a:pt x="2915" y="428"/>
                    <a:pt x="17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44"/>
            <p:cNvSpPr/>
            <p:nvPr/>
          </p:nvSpPr>
          <p:spPr>
            <a:xfrm>
              <a:off x="4740125" y="1567000"/>
              <a:ext cx="757325" cy="1323275"/>
            </a:xfrm>
            <a:custGeom>
              <a:avLst/>
              <a:gdLst/>
              <a:ahLst/>
              <a:cxnLst/>
              <a:rect l="l" t="t" r="r" b="b"/>
              <a:pathLst>
                <a:path w="30293" h="52931" extrusionOk="0">
                  <a:moveTo>
                    <a:pt x="14676" y="20208"/>
                  </a:moveTo>
                  <a:cubicBezTo>
                    <a:pt x="15300" y="21853"/>
                    <a:pt x="15898" y="23313"/>
                    <a:pt x="16399" y="24805"/>
                  </a:cubicBezTo>
                  <a:cubicBezTo>
                    <a:pt x="16601" y="25407"/>
                    <a:pt x="16613" y="26079"/>
                    <a:pt x="16665" y="26724"/>
                  </a:cubicBezTo>
                  <a:cubicBezTo>
                    <a:pt x="16859" y="29079"/>
                    <a:pt x="16554" y="31377"/>
                    <a:pt x="15822" y="33620"/>
                  </a:cubicBezTo>
                  <a:cubicBezTo>
                    <a:pt x="15632" y="34199"/>
                    <a:pt x="15461" y="34783"/>
                    <a:pt x="15237" y="35508"/>
                  </a:cubicBezTo>
                  <a:cubicBezTo>
                    <a:pt x="15095" y="35237"/>
                    <a:pt x="14984" y="35097"/>
                    <a:pt x="14945" y="34939"/>
                  </a:cubicBezTo>
                  <a:cubicBezTo>
                    <a:pt x="14578" y="33455"/>
                    <a:pt x="14492" y="31935"/>
                    <a:pt x="14396" y="30417"/>
                  </a:cubicBezTo>
                  <a:cubicBezTo>
                    <a:pt x="14345" y="29613"/>
                    <a:pt x="14301" y="28807"/>
                    <a:pt x="14222" y="28002"/>
                  </a:cubicBezTo>
                  <a:lnTo>
                    <a:pt x="14222" y="28002"/>
                  </a:lnTo>
                  <a:cubicBezTo>
                    <a:pt x="13742" y="30838"/>
                    <a:pt x="13930" y="33657"/>
                    <a:pt x="14611" y="36565"/>
                  </a:cubicBezTo>
                  <a:cubicBezTo>
                    <a:pt x="14143" y="36387"/>
                    <a:pt x="14080" y="36051"/>
                    <a:pt x="13978" y="35793"/>
                  </a:cubicBezTo>
                  <a:cubicBezTo>
                    <a:pt x="13270" y="34023"/>
                    <a:pt x="12531" y="32263"/>
                    <a:pt x="12390" y="30327"/>
                  </a:cubicBezTo>
                  <a:cubicBezTo>
                    <a:pt x="12321" y="29362"/>
                    <a:pt x="12149" y="28395"/>
                    <a:pt x="12173" y="27431"/>
                  </a:cubicBezTo>
                  <a:cubicBezTo>
                    <a:pt x="12228" y="25267"/>
                    <a:pt x="12804" y="23222"/>
                    <a:pt x="13852" y="21322"/>
                  </a:cubicBezTo>
                  <a:cubicBezTo>
                    <a:pt x="14052" y="20962"/>
                    <a:pt x="14343" y="20652"/>
                    <a:pt x="14676" y="20208"/>
                  </a:cubicBezTo>
                  <a:close/>
                  <a:moveTo>
                    <a:pt x="21760" y="0"/>
                  </a:moveTo>
                  <a:lnTo>
                    <a:pt x="21760" y="0"/>
                  </a:lnTo>
                  <a:cubicBezTo>
                    <a:pt x="21735" y="269"/>
                    <a:pt x="21713" y="543"/>
                    <a:pt x="21811" y="764"/>
                  </a:cubicBezTo>
                  <a:cubicBezTo>
                    <a:pt x="22217" y="1674"/>
                    <a:pt x="22631" y="2584"/>
                    <a:pt x="23095" y="3465"/>
                  </a:cubicBezTo>
                  <a:cubicBezTo>
                    <a:pt x="23563" y="4352"/>
                    <a:pt x="24135" y="5184"/>
                    <a:pt x="24592" y="6074"/>
                  </a:cubicBezTo>
                  <a:cubicBezTo>
                    <a:pt x="25714" y="8261"/>
                    <a:pt x="26411" y="10558"/>
                    <a:pt x="26419" y="13050"/>
                  </a:cubicBezTo>
                  <a:cubicBezTo>
                    <a:pt x="26425" y="14975"/>
                    <a:pt x="26231" y="16868"/>
                    <a:pt x="25766" y="18733"/>
                  </a:cubicBezTo>
                  <a:cubicBezTo>
                    <a:pt x="25492" y="19828"/>
                    <a:pt x="25180" y="20915"/>
                    <a:pt x="24847" y="21995"/>
                  </a:cubicBezTo>
                  <a:cubicBezTo>
                    <a:pt x="24775" y="22232"/>
                    <a:pt x="24760" y="22575"/>
                    <a:pt x="24399" y="22679"/>
                  </a:cubicBezTo>
                  <a:cubicBezTo>
                    <a:pt x="24422" y="22103"/>
                    <a:pt x="24486" y="21560"/>
                    <a:pt x="24455" y="21023"/>
                  </a:cubicBezTo>
                  <a:cubicBezTo>
                    <a:pt x="24363" y="19474"/>
                    <a:pt x="24216" y="17928"/>
                    <a:pt x="24123" y="16380"/>
                  </a:cubicBezTo>
                  <a:cubicBezTo>
                    <a:pt x="24002" y="14373"/>
                    <a:pt x="23759" y="12385"/>
                    <a:pt x="23365" y="10414"/>
                  </a:cubicBezTo>
                  <a:cubicBezTo>
                    <a:pt x="23237" y="9775"/>
                    <a:pt x="23079" y="9336"/>
                    <a:pt x="22786" y="8985"/>
                  </a:cubicBezTo>
                  <a:lnTo>
                    <a:pt x="22786" y="8985"/>
                  </a:lnTo>
                  <a:cubicBezTo>
                    <a:pt x="22796" y="9146"/>
                    <a:pt x="22802" y="9274"/>
                    <a:pt x="22814" y="9400"/>
                  </a:cubicBezTo>
                  <a:cubicBezTo>
                    <a:pt x="23047" y="11718"/>
                    <a:pt x="23300" y="14035"/>
                    <a:pt x="23506" y="16355"/>
                  </a:cubicBezTo>
                  <a:cubicBezTo>
                    <a:pt x="23628" y="17737"/>
                    <a:pt x="23679" y="19127"/>
                    <a:pt x="23750" y="20515"/>
                  </a:cubicBezTo>
                  <a:cubicBezTo>
                    <a:pt x="23757" y="20676"/>
                    <a:pt x="23686" y="20841"/>
                    <a:pt x="23613" y="21190"/>
                  </a:cubicBezTo>
                  <a:cubicBezTo>
                    <a:pt x="23292" y="19992"/>
                    <a:pt x="23088" y="18974"/>
                    <a:pt x="22745" y="18005"/>
                  </a:cubicBezTo>
                  <a:cubicBezTo>
                    <a:pt x="22250" y="16607"/>
                    <a:pt x="21572" y="15271"/>
                    <a:pt x="21121" y="13862"/>
                  </a:cubicBezTo>
                  <a:cubicBezTo>
                    <a:pt x="20531" y="12019"/>
                    <a:pt x="19817" y="10196"/>
                    <a:pt x="19629" y="8246"/>
                  </a:cubicBezTo>
                  <a:cubicBezTo>
                    <a:pt x="19494" y="6834"/>
                    <a:pt x="19395" y="5421"/>
                    <a:pt x="19798" y="4023"/>
                  </a:cubicBezTo>
                  <a:cubicBezTo>
                    <a:pt x="19956" y="3477"/>
                    <a:pt x="20019" y="2903"/>
                    <a:pt x="20124" y="2342"/>
                  </a:cubicBezTo>
                  <a:lnTo>
                    <a:pt x="20124" y="2342"/>
                  </a:lnTo>
                  <a:cubicBezTo>
                    <a:pt x="19894" y="2596"/>
                    <a:pt x="19682" y="2879"/>
                    <a:pt x="19592" y="3196"/>
                  </a:cubicBezTo>
                  <a:cubicBezTo>
                    <a:pt x="19356" y="4033"/>
                    <a:pt x="19159" y="4883"/>
                    <a:pt x="18971" y="5733"/>
                  </a:cubicBezTo>
                  <a:cubicBezTo>
                    <a:pt x="18659" y="7151"/>
                    <a:pt x="18816" y="8593"/>
                    <a:pt x="19107" y="9963"/>
                  </a:cubicBezTo>
                  <a:cubicBezTo>
                    <a:pt x="19571" y="12139"/>
                    <a:pt x="20384" y="14226"/>
                    <a:pt x="21294" y="16265"/>
                  </a:cubicBezTo>
                  <a:cubicBezTo>
                    <a:pt x="21912" y="17652"/>
                    <a:pt x="22414" y="19071"/>
                    <a:pt x="22789" y="20556"/>
                  </a:cubicBezTo>
                  <a:cubicBezTo>
                    <a:pt x="23261" y="22422"/>
                    <a:pt x="23207" y="24270"/>
                    <a:pt x="22959" y="26136"/>
                  </a:cubicBezTo>
                  <a:cubicBezTo>
                    <a:pt x="22849" y="26969"/>
                    <a:pt x="22616" y="27777"/>
                    <a:pt x="22107" y="28481"/>
                  </a:cubicBezTo>
                  <a:cubicBezTo>
                    <a:pt x="21163" y="29784"/>
                    <a:pt x="20244" y="31108"/>
                    <a:pt x="19295" y="32407"/>
                  </a:cubicBezTo>
                  <a:cubicBezTo>
                    <a:pt x="18644" y="33297"/>
                    <a:pt x="17962" y="34163"/>
                    <a:pt x="17288" y="35036"/>
                  </a:cubicBezTo>
                  <a:cubicBezTo>
                    <a:pt x="16758" y="35723"/>
                    <a:pt x="16223" y="36405"/>
                    <a:pt x="15680" y="37081"/>
                  </a:cubicBezTo>
                  <a:cubicBezTo>
                    <a:pt x="15635" y="37138"/>
                    <a:pt x="15513" y="37132"/>
                    <a:pt x="15292" y="37190"/>
                  </a:cubicBezTo>
                  <a:cubicBezTo>
                    <a:pt x="15495" y="36568"/>
                    <a:pt x="15668" y="36030"/>
                    <a:pt x="15844" y="35494"/>
                  </a:cubicBezTo>
                  <a:cubicBezTo>
                    <a:pt x="16462" y="33619"/>
                    <a:pt x="17145" y="31763"/>
                    <a:pt x="17346" y="29777"/>
                  </a:cubicBezTo>
                  <a:cubicBezTo>
                    <a:pt x="17593" y="27341"/>
                    <a:pt x="17342" y="24983"/>
                    <a:pt x="16152" y="22804"/>
                  </a:cubicBezTo>
                  <a:cubicBezTo>
                    <a:pt x="15694" y="21963"/>
                    <a:pt x="15384" y="21101"/>
                    <a:pt x="15265" y="20157"/>
                  </a:cubicBezTo>
                  <a:cubicBezTo>
                    <a:pt x="15237" y="19922"/>
                    <a:pt x="15127" y="19698"/>
                    <a:pt x="15010" y="19325"/>
                  </a:cubicBezTo>
                  <a:cubicBezTo>
                    <a:pt x="14688" y="19601"/>
                    <a:pt x="14434" y="19750"/>
                    <a:pt x="14273" y="19968"/>
                  </a:cubicBezTo>
                  <a:cubicBezTo>
                    <a:pt x="13867" y="20510"/>
                    <a:pt x="13471" y="21065"/>
                    <a:pt x="13131" y="21652"/>
                  </a:cubicBezTo>
                  <a:cubicBezTo>
                    <a:pt x="12211" y="23238"/>
                    <a:pt x="11602" y="24953"/>
                    <a:pt x="11399" y="26771"/>
                  </a:cubicBezTo>
                  <a:cubicBezTo>
                    <a:pt x="11178" y="28757"/>
                    <a:pt x="11486" y="30732"/>
                    <a:pt x="12035" y="32629"/>
                  </a:cubicBezTo>
                  <a:cubicBezTo>
                    <a:pt x="12543" y="34392"/>
                    <a:pt x="13253" y="36102"/>
                    <a:pt x="14181" y="37699"/>
                  </a:cubicBezTo>
                  <a:cubicBezTo>
                    <a:pt x="14428" y="38121"/>
                    <a:pt x="14382" y="38512"/>
                    <a:pt x="14173" y="38896"/>
                  </a:cubicBezTo>
                  <a:cubicBezTo>
                    <a:pt x="14035" y="39150"/>
                    <a:pt x="13834" y="39369"/>
                    <a:pt x="13646" y="39593"/>
                  </a:cubicBezTo>
                  <a:cubicBezTo>
                    <a:pt x="12091" y="41455"/>
                    <a:pt x="10506" y="43293"/>
                    <a:pt x="8982" y="45180"/>
                  </a:cubicBezTo>
                  <a:cubicBezTo>
                    <a:pt x="7423" y="47112"/>
                    <a:pt x="5924" y="49097"/>
                    <a:pt x="4390" y="51052"/>
                  </a:cubicBezTo>
                  <a:cubicBezTo>
                    <a:pt x="4136" y="51377"/>
                    <a:pt x="3838" y="51670"/>
                    <a:pt x="3560" y="51977"/>
                  </a:cubicBezTo>
                  <a:cubicBezTo>
                    <a:pt x="3710" y="51344"/>
                    <a:pt x="3958" y="50789"/>
                    <a:pt x="4182" y="50227"/>
                  </a:cubicBezTo>
                  <a:cubicBezTo>
                    <a:pt x="4779" y="48724"/>
                    <a:pt x="5295" y="47186"/>
                    <a:pt x="5975" y="45724"/>
                  </a:cubicBezTo>
                  <a:cubicBezTo>
                    <a:pt x="7151" y="43195"/>
                    <a:pt x="7256" y="40622"/>
                    <a:pt x="6563" y="37971"/>
                  </a:cubicBezTo>
                  <a:cubicBezTo>
                    <a:pt x="6473" y="37627"/>
                    <a:pt x="6408" y="37270"/>
                    <a:pt x="6268" y="36947"/>
                  </a:cubicBezTo>
                  <a:cubicBezTo>
                    <a:pt x="5709" y="35660"/>
                    <a:pt x="5130" y="34381"/>
                    <a:pt x="4868" y="32745"/>
                  </a:cubicBezTo>
                  <a:cubicBezTo>
                    <a:pt x="4736" y="33130"/>
                    <a:pt x="4611" y="33309"/>
                    <a:pt x="4632" y="33467"/>
                  </a:cubicBezTo>
                  <a:cubicBezTo>
                    <a:pt x="4700" y="33977"/>
                    <a:pt x="4823" y="34481"/>
                    <a:pt x="4924" y="34986"/>
                  </a:cubicBezTo>
                  <a:cubicBezTo>
                    <a:pt x="5169" y="36223"/>
                    <a:pt x="5945" y="37297"/>
                    <a:pt x="6024" y="38587"/>
                  </a:cubicBezTo>
                  <a:cubicBezTo>
                    <a:pt x="6045" y="38942"/>
                    <a:pt x="6091" y="39297"/>
                    <a:pt x="6152" y="39646"/>
                  </a:cubicBezTo>
                  <a:cubicBezTo>
                    <a:pt x="6473" y="41482"/>
                    <a:pt x="6166" y="43260"/>
                    <a:pt x="5570" y="44982"/>
                  </a:cubicBezTo>
                  <a:cubicBezTo>
                    <a:pt x="4967" y="46723"/>
                    <a:pt x="4250" y="48424"/>
                    <a:pt x="3596" y="50146"/>
                  </a:cubicBezTo>
                  <a:cubicBezTo>
                    <a:pt x="3466" y="50487"/>
                    <a:pt x="3343" y="50819"/>
                    <a:pt x="2994" y="51254"/>
                  </a:cubicBezTo>
                  <a:cubicBezTo>
                    <a:pt x="3241" y="48102"/>
                    <a:pt x="3734" y="45148"/>
                    <a:pt x="3291" y="42169"/>
                  </a:cubicBezTo>
                  <a:lnTo>
                    <a:pt x="3291" y="42169"/>
                  </a:lnTo>
                  <a:cubicBezTo>
                    <a:pt x="3166" y="42890"/>
                    <a:pt x="3133" y="43613"/>
                    <a:pt x="3097" y="44336"/>
                  </a:cubicBezTo>
                  <a:cubicBezTo>
                    <a:pt x="3059" y="45079"/>
                    <a:pt x="3127" y="45849"/>
                    <a:pt x="2948" y="46556"/>
                  </a:cubicBezTo>
                  <a:cubicBezTo>
                    <a:pt x="2770" y="47249"/>
                    <a:pt x="3003" y="48024"/>
                    <a:pt x="2513" y="48750"/>
                  </a:cubicBezTo>
                  <a:cubicBezTo>
                    <a:pt x="2194" y="47302"/>
                    <a:pt x="1943" y="45939"/>
                    <a:pt x="1590" y="44604"/>
                  </a:cubicBezTo>
                  <a:cubicBezTo>
                    <a:pt x="1071" y="42643"/>
                    <a:pt x="760" y="40666"/>
                    <a:pt x="1106" y="38652"/>
                  </a:cubicBezTo>
                  <a:cubicBezTo>
                    <a:pt x="1272" y="37676"/>
                    <a:pt x="1554" y="36700"/>
                    <a:pt x="1930" y="35783"/>
                  </a:cubicBezTo>
                  <a:cubicBezTo>
                    <a:pt x="2382" y="34681"/>
                    <a:pt x="2973" y="33631"/>
                    <a:pt x="3889" y="32814"/>
                  </a:cubicBezTo>
                  <a:cubicBezTo>
                    <a:pt x="3994" y="32721"/>
                    <a:pt x="4057" y="32581"/>
                    <a:pt x="4253" y="32302"/>
                  </a:cubicBezTo>
                  <a:lnTo>
                    <a:pt x="4253" y="32302"/>
                  </a:lnTo>
                  <a:cubicBezTo>
                    <a:pt x="2872" y="33035"/>
                    <a:pt x="2197" y="34159"/>
                    <a:pt x="1576" y="35255"/>
                  </a:cubicBezTo>
                  <a:cubicBezTo>
                    <a:pt x="357" y="37408"/>
                    <a:pt x="0" y="39771"/>
                    <a:pt x="421" y="42203"/>
                  </a:cubicBezTo>
                  <a:cubicBezTo>
                    <a:pt x="748" y="44084"/>
                    <a:pt x="1178" y="45950"/>
                    <a:pt x="1642" y="47803"/>
                  </a:cubicBezTo>
                  <a:cubicBezTo>
                    <a:pt x="2035" y="49365"/>
                    <a:pt x="2133" y="50941"/>
                    <a:pt x="2057" y="52531"/>
                  </a:cubicBezTo>
                  <a:cubicBezTo>
                    <a:pt x="2051" y="52664"/>
                    <a:pt x="2035" y="52797"/>
                    <a:pt x="2023" y="52931"/>
                  </a:cubicBezTo>
                  <a:lnTo>
                    <a:pt x="4426" y="52931"/>
                  </a:lnTo>
                  <a:cubicBezTo>
                    <a:pt x="4745" y="52664"/>
                    <a:pt x="5059" y="52388"/>
                    <a:pt x="5406" y="52164"/>
                  </a:cubicBezTo>
                  <a:cubicBezTo>
                    <a:pt x="7429" y="50860"/>
                    <a:pt x="9606" y="49870"/>
                    <a:pt x="11865" y="49051"/>
                  </a:cubicBezTo>
                  <a:cubicBezTo>
                    <a:pt x="13140" y="48589"/>
                    <a:pt x="14419" y="48135"/>
                    <a:pt x="15688" y="47657"/>
                  </a:cubicBezTo>
                  <a:cubicBezTo>
                    <a:pt x="16047" y="47521"/>
                    <a:pt x="16378" y="47311"/>
                    <a:pt x="16777" y="47108"/>
                  </a:cubicBezTo>
                  <a:cubicBezTo>
                    <a:pt x="16649" y="47045"/>
                    <a:pt x="16532" y="47020"/>
                    <a:pt x="16423" y="47020"/>
                  </a:cubicBezTo>
                  <a:cubicBezTo>
                    <a:pt x="16049" y="47020"/>
                    <a:pt x="15762" y="47313"/>
                    <a:pt x="15431" y="47376"/>
                  </a:cubicBezTo>
                  <a:cubicBezTo>
                    <a:pt x="14960" y="47464"/>
                    <a:pt x="14506" y="47652"/>
                    <a:pt x="14043" y="47789"/>
                  </a:cubicBezTo>
                  <a:cubicBezTo>
                    <a:pt x="13579" y="47926"/>
                    <a:pt x="13110" y="48042"/>
                    <a:pt x="12649" y="48188"/>
                  </a:cubicBezTo>
                  <a:cubicBezTo>
                    <a:pt x="12220" y="48323"/>
                    <a:pt x="11800" y="48485"/>
                    <a:pt x="11376" y="48639"/>
                  </a:cubicBezTo>
                  <a:cubicBezTo>
                    <a:pt x="10919" y="48804"/>
                    <a:pt x="10461" y="48965"/>
                    <a:pt x="10008" y="49141"/>
                  </a:cubicBezTo>
                  <a:cubicBezTo>
                    <a:pt x="9563" y="49315"/>
                    <a:pt x="9125" y="49505"/>
                    <a:pt x="8587" y="49729"/>
                  </a:cubicBezTo>
                  <a:cubicBezTo>
                    <a:pt x="9889" y="48252"/>
                    <a:pt x="15283" y="45174"/>
                    <a:pt x="18261" y="44124"/>
                  </a:cubicBezTo>
                  <a:cubicBezTo>
                    <a:pt x="20711" y="43261"/>
                    <a:pt x="25809" y="42287"/>
                    <a:pt x="28214" y="42287"/>
                  </a:cubicBezTo>
                  <a:cubicBezTo>
                    <a:pt x="28694" y="42287"/>
                    <a:pt x="29066" y="42326"/>
                    <a:pt x="29290" y="42412"/>
                  </a:cubicBezTo>
                  <a:cubicBezTo>
                    <a:pt x="29256" y="42493"/>
                    <a:pt x="29247" y="42610"/>
                    <a:pt x="29187" y="42651"/>
                  </a:cubicBezTo>
                  <a:cubicBezTo>
                    <a:pt x="28231" y="43293"/>
                    <a:pt x="27568" y="44216"/>
                    <a:pt x="26834" y="45075"/>
                  </a:cubicBezTo>
                  <a:cubicBezTo>
                    <a:pt x="26184" y="45836"/>
                    <a:pt x="25532" y="46606"/>
                    <a:pt x="24790" y="47273"/>
                  </a:cubicBezTo>
                  <a:cubicBezTo>
                    <a:pt x="23053" y="48836"/>
                    <a:pt x="20960" y="49621"/>
                    <a:pt x="18661" y="49934"/>
                  </a:cubicBezTo>
                  <a:cubicBezTo>
                    <a:pt x="15909" y="50306"/>
                    <a:pt x="13158" y="50694"/>
                    <a:pt x="10414" y="51120"/>
                  </a:cubicBezTo>
                  <a:cubicBezTo>
                    <a:pt x="8531" y="51413"/>
                    <a:pt x="6764" y="52082"/>
                    <a:pt x="5064" y="52931"/>
                  </a:cubicBezTo>
                  <a:lnTo>
                    <a:pt x="6250" y="52931"/>
                  </a:lnTo>
                  <a:cubicBezTo>
                    <a:pt x="6276" y="52923"/>
                    <a:pt x="6298" y="52913"/>
                    <a:pt x="6322" y="52903"/>
                  </a:cubicBezTo>
                  <a:cubicBezTo>
                    <a:pt x="8970" y="51982"/>
                    <a:pt x="11719" y="51595"/>
                    <a:pt x="14482" y="51257"/>
                  </a:cubicBezTo>
                  <a:cubicBezTo>
                    <a:pt x="16116" y="51058"/>
                    <a:pt x="17771" y="50949"/>
                    <a:pt x="19384" y="50630"/>
                  </a:cubicBezTo>
                  <a:cubicBezTo>
                    <a:pt x="22515" y="50013"/>
                    <a:pt x="25108" y="48472"/>
                    <a:pt x="27037" y="45866"/>
                  </a:cubicBezTo>
                  <a:cubicBezTo>
                    <a:pt x="27804" y="44828"/>
                    <a:pt x="28676" y="43869"/>
                    <a:pt x="29515" y="42885"/>
                  </a:cubicBezTo>
                  <a:cubicBezTo>
                    <a:pt x="29723" y="42642"/>
                    <a:pt x="29981" y="42439"/>
                    <a:pt x="30293" y="42151"/>
                  </a:cubicBezTo>
                  <a:lnTo>
                    <a:pt x="30293" y="42117"/>
                  </a:lnTo>
                  <a:cubicBezTo>
                    <a:pt x="30046" y="42018"/>
                    <a:pt x="29908" y="41942"/>
                    <a:pt x="29768" y="41915"/>
                  </a:cubicBezTo>
                  <a:cubicBezTo>
                    <a:pt x="29188" y="41799"/>
                    <a:pt x="28606" y="41748"/>
                    <a:pt x="28023" y="41748"/>
                  </a:cubicBezTo>
                  <a:cubicBezTo>
                    <a:pt x="27542" y="41748"/>
                    <a:pt x="27060" y="41783"/>
                    <a:pt x="26580" y="41845"/>
                  </a:cubicBezTo>
                  <a:cubicBezTo>
                    <a:pt x="25136" y="42030"/>
                    <a:pt x="23700" y="42236"/>
                    <a:pt x="22270" y="42533"/>
                  </a:cubicBezTo>
                  <a:cubicBezTo>
                    <a:pt x="20519" y="42899"/>
                    <a:pt x="18802" y="43329"/>
                    <a:pt x="17160" y="44033"/>
                  </a:cubicBezTo>
                  <a:cubicBezTo>
                    <a:pt x="16386" y="44363"/>
                    <a:pt x="15623" y="44720"/>
                    <a:pt x="14870" y="45093"/>
                  </a:cubicBezTo>
                  <a:cubicBezTo>
                    <a:pt x="12555" y="46242"/>
                    <a:pt x="10360" y="47589"/>
                    <a:pt x="8292" y="49137"/>
                  </a:cubicBezTo>
                  <a:cubicBezTo>
                    <a:pt x="6970" y="50126"/>
                    <a:pt x="5688" y="51165"/>
                    <a:pt x="4382" y="52177"/>
                  </a:cubicBezTo>
                  <a:cubicBezTo>
                    <a:pt x="4248" y="52281"/>
                    <a:pt x="4088" y="52350"/>
                    <a:pt x="3939" y="52436"/>
                  </a:cubicBezTo>
                  <a:cubicBezTo>
                    <a:pt x="3927" y="52198"/>
                    <a:pt x="3996" y="52061"/>
                    <a:pt x="4091" y="51944"/>
                  </a:cubicBezTo>
                  <a:cubicBezTo>
                    <a:pt x="5731" y="49900"/>
                    <a:pt x="7349" y="47837"/>
                    <a:pt x="9026" y="45821"/>
                  </a:cubicBezTo>
                  <a:cubicBezTo>
                    <a:pt x="10952" y="43505"/>
                    <a:pt x="12912" y="41218"/>
                    <a:pt x="14897" y="38951"/>
                  </a:cubicBezTo>
                  <a:cubicBezTo>
                    <a:pt x="15360" y="38424"/>
                    <a:pt x="15940" y="37968"/>
                    <a:pt x="16542" y="37601"/>
                  </a:cubicBezTo>
                  <a:cubicBezTo>
                    <a:pt x="18325" y="36512"/>
                    <a:pt x="20301" y="35861"/>
                    <a:pt x="22310" y="35356"/>
                  </a:cubicBezTo>
                  <a:cubicBezTo>
                    <a:pt x="24471" y="34813"/>
                    <a:pt x="26664" y="34396"/>
                    <a:pt x="28846" y="33936"/>
                  </a:cubicBezTo>
                  <a:cubicBezTo>
                    <a:pt x="29330" y="33834"/>
                    <a:pt x="29813" y="33723"/>
                    <a:pt x="30293" y="33605"/>
                  </a:cubicBezTo>
                  <a:lnTo>
                    <a:pt x="30293" y="32723"/>
                  </a:lnTo>
                  <a:cubicBezTo>
                    <a:pt x="28819" y="33094"/>
                    <a:pt x="27329" y="33402"/>
                    <a:pt x="25844" y="33724"/>
                  </a:cubicBezTo>
                  <a:cubicBezTo>
                    <a:pt x="23468" y="34242"/>
                    <a:pt x="21131" y="34860"/>
                    <a:pt x="18883" y="35795"/>
                  </a:cubicBezTo>
                  <a:cubicBezTo>
                    <a:pt x="18629" y="35902"/>
                    <a:pt x="18357" y="35966"/>
                    <a:pt x="18092" y="36051"/>
                  </a:cubicBezTo>
                  <a:cubicBezTo>
                    <a:pt x="18635" y="35553"/>
                    <a:pt x="19187" y="35097"/>
                    <a:pt x="19799" y="34751"/>
                  </a:cubicBezTo>
                  <a:cubicBezTo>
                    <a:pt x="21064" y="34037"/>
                    <a:pt x="22363" y="33386"/>
                    <a:pt x="23644" y="32703"/>
                  </a:cubicBezTo>
                  <a:cubicBezTo>
                    <a:pt x="25505" y="31714"/>
                    <a:pt x="27462" y="30960"/>
                    <a:pt x="29432" y="30225"/>
                  </a:cubicBezTo>
                  <a:cubicBezTo>
                    <a:pt x="29723" y="30117"/>
                    <a:pt x="30005" y="29990"/>
                    <a:pt x="30293" y="29873"/>
                  </a:cubicBezTo>
                  <a:lnTo>
                    <a:pt x="30293" y="29435"/>
                  </a:lnTo>
                  <a:cubicBezTo>
                    <a:pt x="30004" y="29565"/>
                    <a:pt x="29717" y="29699"/>
                    <a:pt x="29422" y="29816"/>
                  </a:cubicBezTo>
                  <a:cubicBezTo>
                    <a:pt x="27864" y="30435"/>
                    <a:pt x="26268" y="30974"/>
                    <a:pt x="24750" y="31679"/>
                  </a:cubicBezTo>
                  <a:cubicBezTo>
                    <a:pt x="23259" y="32372"/>
                    <a:pt x="21853" y="33246"/>
                    <a:pt x="20393" y="34008"/>
                  </a:cubicBezTo>
                  <a:cubicBezTo>
                    <a:pt x="20265" y="34076"/>
                    <a:pt x="20105" y="34084"/>
                    <a:pt x="19937" y="34084"/>
                  </a:cubicBezTo>
                  <a:cubicBezTo>
                    <a:pt x="19885" y="34084"/>
                    <a:pt x="19833" y="34083"/>
                    <a:pt x="19780" y="34083"/>
                  </a:cubicBezTo>
                  <a:cubicBezTo>
                    <a:pt x="19713" y="34083"/>
                    <a:pt x="19645" y="34084"/>
                    <a:pt x="19578" y="34090"/>
                  </a:cubicBezTo>
                  <a:cubicBezTo>
                    <a:pt x="19131" y="34417"/>
                    <a:pt x="18652" y="34768"/>
                    <a:pt x="18172" y="35120"/>
                  </a:cubicBezTo>
                  <a:cubicBezTo>
                    <a:pt x="18177" y="34798"/>
                    <a:pt x="18298" y="34590"/>
                    <a:pt x="18443" y="34399"/>
                  </a:cubicBezTo>
                  <a:cubicBezTo>
                    <a:pt x="19703" y="32717"/>
                    <a:pt x="21037" y="31085"/>
                    <a:pt x="22210" y="29344"/>
                  </a:cubicBezTo>
                  <a:cubicBezTo>
                    <a:pt x="23420" y="27547"/>
                    <a:pt x="24506" y="25664"/>
                    <a:pt x="25590" y="23786"/>
                  </a:cubicBezTo>
                  <a:cubicBezTo>
                    <a:pt x="26805" y="21682"/>
                    <a:pt x="27871" y="19503"/>
                    <a:pt x="28616" y="17180"/>
                  </a:cubicBezTo>
                  <a:cubicBezTo>
                    <a:pt x="28760" y="16728"/>
                    <a:pt x="29072" y="16378"/>
                    <a:pt x="29508" y="16198"/>
                  </a:cubicBezTo>
                  <a:cubicBezTo>
                    <a:pt x="29768" y="16091"/>
                    <a:pt x="30029" y="15987"/>
                    <a:pt x="30293" y="15885"/>
                  </a:cubicBezTo>
                  <a:lnTo>
                    <a:pt x="30293" y="14187"/>
                  </a:lnTo>
                  <a:cubicBezTo>
                    <a:pt x="30126" y="14389"/>
                    <a:pt x="29951" y="14584"/>
                    <a:pt x="29792" y="14793"/>
                  </a:cubicBezTo>
                  <a:cubicBezTo>
                    <a:pt x="29715" y="14895"/>
                    <a:pt x="29596" y="14966"/>
                    <a:pt x="29434" y="15103"/>
                  </a:cubicBezTo>
                  <a:cubicBezTo>
                    <a:pt x="29434" y="14925"/>
                    <a:pt x="29420" y="14862"/>
                    <a:pt x="29435" y="14807"/>
                  </a:cubicBezTo>
                  <a:cubicBezTo>
                    <a:pt x="29720" y="13755"/>
                    <a:pt x="30007" y="12704"/>
                    <a:pt x="30293" y="11653"/>
                  </a:cubicBezTo>
                  <a:lnTo>
                    <a:pt x="30293" y="9023"/>
                  </a:lnTo>
                  <a:cubicBezTo>
                    <a:pt x="29984" y="10351"/>
                    <a:pt x="29649" y="11671"/>
                    <a:pt x="29311" y="12992"/>
                  </a:cubicBezTo>
                  <a:cubicBezTo>
                    <a:pt x="29112" y="13772"/>
                    <a:pt x="28890" y="14551"/>
                    <a:pt x="28625" y="15312"/>
                  </a:cubicBezTo>
                  <a:cubicBezTo>
                    <a:pt x="28252" y="16380"/>
                    <a:pt x="27801" y="17419"/>
                    <a:pt x="27437" y="18488"/>
                  </a:cubicBezTo>
                  <a:cubicBezTo>
                    <a:pt x="26772" y="20444"/>
                    <a:pt x="25727" y="22207"/>
                    <a:pt x="24732" y="24004"/>
                  </a:cubicBezTo>
                  <a:cubicBezTo>
                    <a:pt x="24714" y="23801"/>
                    <a:pt x="24700" y="23590"/>
                    <a:pt x="24784" y="23432"/>
                  </a:cubicBezTo>
                  <a:cubicBezTo>
                    <a:pt x="25876" y="21375"/>
                    <a:pt x="26332" y="19124"/>
                    <a:pt x="26780" y="16876"/>
                  </a:cubicBezTo>
                  <a:cubicBezTo>
                    <a:pt x="26944" y="16055"/>
                    <a:pt x="26917" y="15198"/>
                    <a:pt x="27052" y="14369"/>
                  </a:cubicBezTo>
                  <a:cubicBezTo>
                    <a:pt x="27280" y="12966"/>
                    <a:pt x="27102" y="11578"/>
                    <a:pt x="26896" y="10208"/>
                  </a:cubicBezTo>
                  <a:cubicBezTo>
                    <a:pt x="26644" y="8524"/>
                    <a:pt x="25886" y="7002"/>
                    <a:pt x="25094" y="5509"/>
                  </a:cubicBezTo>
                  <a:cubicBezTo>
                    <a:pt x="24086" y="3614"/>
                    <a:pt x="22641" y="1987"/>
                    <a:pt x="217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44"/>
            <p:cNvSpPr/>
            <p:nvPr/>
          </p:nvSpPr>
          <p:spPr>
            <a:xfrm>
              <a:off x="5262650" y="2232950"/>
              <a:ext cx="234800" cy="160625"/>
            </a:xfrm>
            <a:custGeom>
              <a:avLst/>
              <a:gdLst/>
              <a:ahLst/>
              <a:cxnLst/>
              <a:rect l="l" t="t" r="r" b="b"/>
              <a:pathLst>
                <a:path w="9392" h="6425" extrusionOk="0">
                  <a:moveTo>
                    <a:pt x="9392" y="0"/>
                  </a:moveTo>
                  <a:cubicBezTo>
                    <a:pt x="7916" y="721"/>
                    <a:pt x="6479" y="1513"/>
                    <a:pt x="5121" y="2450"/>
                  </a:cubicBezTo>
                  <a:cubicBezTo>
                    <a:pt x="3554" y="3531"/>
                    <a:pt x="2032" y="4680"/>
                    <a:pt x="501" y="5816"/>
                  </a:cubicBezTo>
                  <a:cubicBezTo>
                    <a:pt x="297" y="5967"/>
                    <a:pt x="166" y="6219"/>
                    <a:pt x="0" y="6425"/>
                  </a:cubicBezTo>
                  <a:cubicBezTo>
                    <a:pt x="1265" y="5606"/>
                    <a:pt x="2485" y="4790"/>
                    <a:pt x="3640" y="3891"/>
                  </a:cubicBezTo>
                  <a:cubicBezTo>
                    <a:pt x="4841" y="2955"/>
                    <a:pt x="6160" y="2217"/>
                    <a:pt x="7468" y="1465"/>
                  </a:cubicBezTo>
                  <a:cubicBezTo>
                    <a:pt x="8095" y="1104"/>
                    <a:pt x="8739" y="770"/>
                    <a:pt x="9392" y="458"/>
                  </a:cubicBezTo>
                  <a:lnTo>
                    <a:pt x="93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50" name="Google Shape;650;p44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Tambahan</a:t>
            </a:r>
            <a:endParaRPr dirty="0"/>
          </a:p>
        </p:txBody>
      </p:sp>
      <p:grpSp>
        <p:nvGrpSpPr>
          <p:cNvPr id="652" name="Google Shape;652;p44"/>
          <p:cNvGrpSpPr/>
          <p:nvPr/>
        </p:nvGrpSpPr>
        <p:grpSpPr>
          <a:xfrm>
            <a:off x="719994" y="1692495"/>
            <a:ext cx="636620" cy="2928773"/>
            <a:chOff x="1999725" y="893050"/>
            <a:chExt cx="411200" cy="1891850"/>
          </a:xfrm>
        </p:grpSpPr>
        <p:sp>
          <p:nvSpPr>
            <p:cNvPr id="653" name="Google Shape;653;p44"/>
            <p:cNvSpPr/>
            <p:nvPr/>
          </p:nvSpPr>
          <p:spPr>
            <a:xfrm>
              <a:off x="2361925" y="1835450"/>
              <a:ext cx="11675" cy="39100"/>
            </a:xfrm>
            <a:custGeom>
              <a:avLst/>
              <a:gdLst/>
              <a:ahLst/>
              <a:cxnLst/>
              <a:rect l="l" t="t" r="r" b="b"/>
              <a:pathLst>
                <a:path w="467" h="1564" extrusionOk="0">
                  <a:moveTo>
                    <a:pt x="359" y="1"/>
                  </a:moveTo>
                  <a:lnTo>
                    <a:pt x="359" y="1"/>
                  </a:lnTo>
                  <a:cubicBezTo>
                    <a:pt x="269" y="520"/>
                    <a:pt x="0" y="1014"/>
                    <a:pt x="131" y="1563"/>
                  </a:cubicBezTo>
                  <a:cubicBezTo>
                    <a:pt x="466" y="1082"/>
                    <a:pt x="384" y="536"/>
                    <a:pt x="3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44"/>
            <p:cNvSpPr/>
            <p:nvPr/>
          </p:nvSpPr>
          <p:spPr>
            <a:xfrm>
              <a:off x="2364775" y="1875200"/>
              <a:ext cx="550" cy="950"/>
            </a:xfrm>
            <a:custGeom>
              <a:avLst/>
              <a:gdLst/>
              <a:ahLst/>
              <a:cxnLst/>
              <a:rect l="l" t="t" r="r" b="b"/>
              <a:pathLst>
                <a:path w="22" h="38" extrusionOk="0">
                  <a:moveTo>
                    <a:pt x="0" y="0"/>
                  </a:moveTo>
                  <a:lnTo>
                    <a:pt x="0" y="0"/>
                  </a:lnTo>
                  <a:cubicBezTo>
                    <a:pt x="2" y="12"/>
                    <a:pt x="6" y="24"/>
                    <a:pt x="8" y="38"/>
                  </a:cubicBezTo>
                  <a:cubicBezTo>
                    <a:pt x="12" y="29"/>
                    <a:pt x="17" y="21"/>
                    <a:pt x="21" y="1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44"/>
            <p:cNvSpPr/>
            <p:nvPr/>
          </p:nvSpPr>
          <p:spPr>
            <a:xfrm>
              <a:off x="2262050" y="1974750"/>
              <a:ext cx="975" cy="1575"/>
            </a:xfrm>
            <a:custGeom>
              <a:avLst/>
              <a:gdLst/>
              <a:ahLst/>
              <a:cxnLst/>
              <a:rect l="l" t="t" r="r" b="b"/>
              <a:pathLst>
                <a:path w="39" h="63" extrusionOk="0">
                  <a:moveTo>
                    <a:pt x="30" y="0"/>
                  </a:moveTo>
                  <a:cubicBezTo>
                    <a:pt x="25" y="9"/>
                    <a:pt x="21" y="18"/>
                    <a:pt x="16" y="26"/>
                  </a:cubicBezTo>
                  <a:cubicBezTo>
                    <a:pt x="12" y="38"/>
                    <a:pt x="6" y="50"/>
                    <a:pt x="1" y="62"/>
                  </a:cubicBezTo>
                  <a:cubicBezTo>
                    <a:pt x="13" y="54"/>
                    <a:pt x="28" y="48"/>
                    <a:pt x="39" y="41"/>
                  </a:cubicBezTo>
                  <a:cubicBezTo>
                    <a:pt x="34" y="27"/>
                    <a:pt x="34" y="14"/>
                    <a:pt x="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44"/>
            <p:cNvSpPr/>
            <p:nvPr/>
          </p:nvSpPr>
          <p:spPr>
            <a:xfrm>
              <a:off x="2364775" y="1874550"/>
              <a:ext cx="550" cy="975"/>
            </a:xfrm>
            <a:custGeom>
              <a:avLst/>
              <a:gdLst/>
              <a:ahLst/>
              <a:cxnLst/>
              <a:rect l="l" t="t" r="r" b="b"/>
              <a:pathLst>
                <a:path w="22" h="39" extrusionOk="0">
                  <a:moveTo>
                    <a:pt x="17" y="1"/>
                  </a:moveTo>
                  <a:cubicBezTo>
                    <a:pt x="11" y="8"/>
                    <a:pt x="6" y="17"/>
                    <a:pt x="0" y="26"/>
                  </a:cubicBezTo>
                  <a:lnTo>
                    <a:pt x="21" y="38"/>
                  </a:lnTo>
                  <a:cubicBezTo>
                    <a:pt x="17" y="25"/>
                    <a:pt x="20" y="13"/>
                    <a:pt x="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44"/>
            <p:cNvSpPr/>
            <p:nvPr/>
          </p:nvSpPr>
          <p:spPr>
            <a:xfrm>
              <a:off x="2014875" y="1834925"/>
              <a:ext cx="9150" cy="15450"/>
            </a:xfrm>
            <a:custGeom>
              <a:avLst/>
              <a:gdLst/>
              <a:ahLst/>
              <a:cxnLst/>
              <a:rect l="l" t="t" r="r" b="b"/>
              <a:pathLst>
                <a:path w="366" h="618" extrusionOk="0">
                  <a:moveTo>
                    <a:pt x="1" y="1"/>
                  </a:moveTo>
                  <a:lnTo>
                    <a:pt x="1" y="1"/>
                  </a:lnTo>
                  <a:cubicBezTo>
                    <a:pt x="112" y="207"/>
                    <a:pt x="223" y="413"/>
                    <a:pt x="334" y="617"/>
                  </a:cubicBezTo>
                  <a:cubicBezTo>
                    <a:pt x="366" y="353"/>
                    <a:pt x="352" y="106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44"/>
            <p:cNvSpPr/>
            <p:nvPr/>
          </p:nvSpPr>
          <p:spPr>
            <a:xfrm>
              <a:off x="2002350" y="1488075"/>
              <a:ext cx="3900" cy="12550"/>
            </a:xfrm>
            <a:custGeom>
              <a:avLst/>
              <a:gdLst/>
              <a:ahLst/>
              <a:cxnLst/>
              <a:rect l="l" t="t" r="r" b="b"/>
              <a:pathLst>
                <a:path w="156" h="502" extrusionOk="0">
                  <a:moveTo>
                    <a:pt x="108" y="1"/>
                  </a:moveTo>
                  <a:cubicBezTo>
                    <a:pt x="78" y="4"/>
                    <a:pt x="47" y="5"/>
                    <a:pt x="17" y="7"/>
                  </a:cubicBezTo>
                  <a:cubicBezTo>
                    <a:pt x="11" y="172"/>
                    <a:pt x="7" y="338"/>
                    <a:pt x="1" y="502"/>
                  </a:cubicBezTo>
                  <a:cubicBezTo>
                    <a:pt x="53" y="496"/>
                    <a:pt x="105" y="488"/>
                    <a:pt x="156" y="482"/>
                  </a:cubicBezTo>
                  <a:cubicBezTo>
                    <a:pt x="139" y="321"/>
                    <a:pt x="124" y="162"/>
                    <a:pt x="1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44"/>
            <p:cNvSpPr/>
            <p:nvPr/>
          </p:nvSpPr>
          <p:spPr>
            <a:xfrm>
              <a:off x="1999725" y="1515650"/>
              <a:ext cx="10925" cy="36475"/>
            </a:xfrm>
            <a:custGeom>
              <a:avLst/>
              <a:gdLst/>
              <a:ahLst/>
              <a:cxnLst/>
              <a:rect l="l" t="t" r="r" b="b"/>
              <a:pathLst>
                <a:path w="437" h="1459" extrusionOk="0">
                  <a:moveTo>
                    <a:pt x="178" y="0"/>
                  </a:moveTo>
                  <a:cubicBezTo>
                    <a:pt x="216" y="486"/>
                    <a:pt x="1" y="993"/>
                    <a:pt x="309" y="1459"/>
                  </a:cubicBezTo>
                  <a:cubicBezTo>
                    <a:pt x="166" y="981"/>
                    <a:pt x="437" y="469"/>
                    <a:pt x="1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44"/>
            <p:cNvSpPr/>
            <p:nvPr/>
          </p:nvSpPr>
          <p:spPr>
            <a:xfrm>
              <a:off x="2194350" y="1725450"/>
              <a:ext cx="525" cy="1300"/>
            </a:xfrm>
            <a:custGeom>
              <a:avLst/>
              <a:gdLst/>
              <a:ahLst/>
              <a:cxnLst/>
              <a:rect l="l" t="t" r="r" b="b"/>
              <a:pathLst>
                <a:path w="21" h="52" extrusionOk="0">
                  <a:moveTo>
                    <a:pt x="19" y="1"/>
                  </a:moveTo>
                  <a:lnTo>
                    <a:pt x="19" y="1"/>
                  </a:lnTo>
                  <a:cubicBezTo>
                    <a:pt x="11" y="8"/>
                    <a:pt x="10" y="19"/>
                    <a:pt x="2" y="26"/>
                  </a:cubicBezTo>
                  <a:cubicBezTo>
                    <a:pt x="2" y="35"/>
                    <a:pt x="1" y="43"/>
                    <a:pt x="1" y="52"/>
                  </a:cubicBezTo>
                  <a:cubicBezTo>
                    <a:pt x="7" y="46"/>
                    <a:pt x="14" y="41"/>
                    <a:pt x="20" y="37"/>
                  </a:cubicBezTo>
                  <a:cubicBezTo>
                    <a:pt x="17" y="23"/>
                    <a:pt x="20" y="14"/>
                    <a:pt x="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44"/>
            <p:cNvSpPr/>
            <p:nvPr/>
          </p:nvSpPr>
          <p:spPr>
            <a:xfrm>
              <a:off x="2023225" y="1850350"/>
              <a:ext cx="400" cy="850"/>
            </a:xfrm>
            <a:custGeom>
              <a:avLst/>
              <a:gdLst/>
              <a:ahLst/>
              <a:cxnLst/>
              <a:rect l="l" t="t" r="r" b="b"/>
              <a:pathLst>
                <a:path w="16" h="34" extrusionOk="0">
                  <a:moveTo>
                    <a:pt x="0" y="0"/>
                  </a:moveTo>
                  <a:cubicBezTo>
                    <a:pt x="0" y="6"/>
                    <a:pt x="0" y="11"/>
                    <a:pt x="0" y="17"/>
                  </a:cubicBezTo>
                  <a:cubicBezTo>
                    <a:pt x="2" y="21"/>
                    <a:pt x="3" y="27"/>
                    <a:pt x="3" y="33"/>
                  </a:cubicBezTo>
                  <a:cubicBezTo>
                    <a:pt x="9" y="32"/>
                    <a:pt x="11" y="29"/>
                    <a:pt x="15" y="29"/>
                  </a:cubicBezTo>
                  <a:cubicBezTo>
                    <a:pt x="11" y="20"/>
                    <a:pt x="6" y="9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44"/>
            <p:cNvSpPr/>
            <p:nvPr/>
          </p:nvSpPr>
          <p:spPr>
            <a:xfrm>
              <a:off x="2259575" y="1933200"/>
              <a:ext cx="24875" cy="41575"/>
            </a:xfrm>
            <a:custGeom>
              <a:avLst/>
              <a:gdLst/>
              <a:ahLst/>
              <a:cxnLst/>
              <a:rect l="l" t="t" r="r" b="b"/>
              <a:pathLst>
                <a:path w="995" h="1663" extrusionOk="0">
                  <a:moveTo>
                    <a:pt x="954" y="1"/>
                  </a:moveTo>
                  <a:lnTo>
                    <a:pt x="954" y="1"/>
                  </a:lnTo>
                  <a:cubicBezTo>
                    <a:pt x="774" y="220"/>
                    <a:pt x="572" y="390"/>
                    <a:pt x="471" y="607"/>
                  </a:cubicBezTo>
                  <a:cubicBezTo>
                    <a:pt x="317" y="942"/>
                    <a:pt x="1" y="1238"/>
                    <a:pt x="129" y="1662"/>
                  </a:cubicBezTo>
                  <a:cubicBezTo>
                    <a:pt x="274" y="1384"/>
                    <a:pt x="432" y="1112"/>
                    <a:pt x="560" y="826"/>
                  </a:cubicBezTo>
                  <a:cubicBezTo>
                    <a:pt x="679" y="556"/>
                    <a:pt x="995" y="365"/>
                    <a:pt x="9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44"/>
            <p:cNvSpPr/>
            <p:nvPr/>
          </p:nvSpPr>
          <p:spPr>
            <a:xfrm>
              <a:off x="2192750" y="1692325"/>
              <a:ext cx="12975" cy="33150"/>
            </a:xfrm>
            <a:custGeom>
              <a:avLst/>
              <a:gdLst/>
              <a:ahLst/>
              <a:cxnLst/>
              <a:rect l="l" t="t" r="r" b="b"/>
              <a:pathLst>
                <a:path w="519" h="1326" extrusionOk="0">
                  <a:moveTo>
                    <a:pt x="519" y="1"/>
                  </a:moveTo>
                  <a:lnTo>
                    <a:pt x="519" y="1"/>
                  </a:lnTo>
                  <a:cubicBezTo>
                    <a:pt x="284" y="414"/>
                    <a:pt x="0" y="813"/>
                    <a:pt x="83" y="1326"/>
                  </a:cubicBezTo>
                  <a:cubicBezTo>
                    <a:pt x="426" y="948"/>
                    <a:pt x="392" y="449"/>
                    <a:pt x="5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44"/>
            <p:cNvSpPr/>
            <p:nvPr/>
          </p:nvSpPr>
          <p:spPr>
            <a:xfrm>
              <a:off x="2002050" y="893050"/>
              <a:ext cx="408875" cy="1891850"/>
            </a:xfrm>
            <a:custGeom>
              <a:avLst/>
              <a:gdLst/>
              <a:ahLst/>
              <a:cxnLst/>
              <a:rect l="l" t="t" r="r" b="b"/>
              <a:pathLst>
                <a:path w="16355" h="75674" extrusionOk="0">
                  <a:moveTo>
                    <a:pt x="12009" y="1280"/>
                  </a:moveTo>
                  <a:cubicBezTo>
                    <a:pt x="12178" y="2146"/>
                    <a:pt x="12075" y="2958"/>
                    <a:pt x="12015" y="3764"/>
                  </a:cubicBezTo>
                  <a:cubicBezTo>
                    <a:pt x="11897" y="5341"/>
                    <a:pt x="11499" y="6874"/>
                    <a:pt x="11186" y="8420"/>
                  </a:cubicBezTo>
                  <a:cubicBezTo>
                    <a:pt x="10950" y="9590"/>
                    <a:pt x="10750" y="10769"/>
                    <a:pt x="10467" y="11928"/>
                  </a:cubicBezTo>
                  <a:cubicBezTo>
                    <a:pt x="10162" y="13187"/>
                    <a:pt x="9787" y="14427"/>
                    <a:pt x="9430" y="15672"/>
                  </a:cubicBezTo>
                  <a:cubicBezTo>
                    <a:pt x="9079" y="16893"/>
                    <a:pt x="8736" y="18116"/>
                    <a:pt x="8342" y="19322"/>
                  </a:cubicBezTo>
                  <a:cubicBezTo>
                    <a:pt x="8017" y="20315"/>
                    <a:pt x="7711" y="21307"/>
                    <a:pt x="7554" y="22342"/>
                  </a:cubicBezTo>
                  <a:cubicBezTo>
                    <a:pt x="7544" y="22412"/>
                    <a:pt x="7488" y="22476"/>
                    <a:pt x="7402" y="22635"/>
                  </a:cubicBezTo>
                  <a:cubicBezTo>
                    <a:pt x="7363" y="22017"/>
                    <a:pt x="7469" y="21506"/>
                    <a:pt x="7535" y="20997"/>
                  </a:cubicBezTo>
                  <a:cubicBezTo>
                    <a:pt x="7610" y="20420"/>
                    <a:pt x="7738" y="19848"/>
                    <a:pt x="7842" y="19275"/>
                  </a:cubicBezTo>
                  <a:cubicBezTo>
                    <a:pt x="8193" y="17327"/>
                    <a:pt x="8553" y="15379"/>
                    <a:pt x="8894" y="13430"/>
                  </a:cubicBezTo>
                  <a:cubicBezTo>
                    <a:pt x="8993" y="12865"/>
                    <a:pt x="9045" y="12292"/>
                    <a:pt x="9124" y="11675"/>
                  </a:cubicBezTo>
                  <a:lnTo>
                    <a:pt x="9124" y="11675"/>
                  </a:lnTo>
                  <a:cubicBezTo>
                    <a:pt x="8702" y="12006"/>
                    <a:pt x="8760" y="12499"/>
                    <a:pt x="8660" y="12895"/>
                  </a:cubicBezTo>
                  <a:cubicBezTo>
                    <a:pt x="8398" y="13925"/>
                    <a:pt x="8237" y="14979"/>
                    <a:pt x="8022" y="16023"/>
                  </a:cubicBezTo>
                  <a:cubicBezTo>
                    <a:pt x="7739" y="17391"/>
                    <a:pt x="7443" y="18758"/>
                    <a:pt x="7157" y="20125"/>
                  </a:cubicBezTo>
                  <a:cubicBezTo>
                    <a:pt x="7017" y="20793"/>
                    <a:pt x="6887" y="21462"/>
                    <a:pt x="6679" y="22131"/>
                  </a:cubicBezTo>
                  <a:cubicBezTo>
                    <a:pt x="6666" y="21766"/>
                    <a:pt x="6639" y="21400"/>
                    <a:pt x="6642" y="21035"/>
                  </a:cubicBezTo>
                  <a:cubicBezTo>
                    <a:pt x="6651" y="19405"/>
                    <a:pt x="6560" y="17767"/>
                    <a:pt x="6711" y="16151"/>
                  </a:cubicBezTo>
                  <a:cubicBezTo>
                    <a:pt x="6950" y="13567"/>
                    <a:pt x="7248" y="10976"/>
                    <a:pt x="8225" y="8534"/>
                  </a:cubicBezTo>
                  <a:cubicBezTo>
                    <a:pt x="8744" y="7236"/>
                    <a:pt x="9243" y="5925"/>
                    <a:pt x="9866" y="4675"/>
                  </a:cubicBezTo>
                  <a:cubicBezTo>
                    <a:pt x="10431" y="3540"/>
                    <a:pt x="11150" y="2481"/>
                    <a:pt x="11806" y="1389"/>
                  </a:cubicBezTo>
                  <a:cubicBezTo>
                    <a:pt x="11827" y="1355"/>
                    <a:pt x="11888" y="1343"/>
                    <a:pt x="12009" y="1280"/>
                  </a:cubicBezTo>
                  <a:close/>
                  <a:moveTo>
                    <a:pt x="2099" y="53327"/>
                  </a:moveTo>
                  <a:cubicBezTo>
                    <a:pt x="5034" y="56117"/>
                    <a:pt x="7108" y="59497"/>
                    <a:pt x="8911" y="63099"/>
                  </a:cubicBezTo>
                  <a:cubicBezTo>
                    <a:pt x="7974" y="61824"/>
                    <a:pt x="7036" y="60548"/>
                    <a:pt x="6106" y="59282"/>
                  </a:cubicBezTo>
                  <a:cubicBezTo>
                    <a:pt x="6028" y="59321"/>
                    <a:pt x="6002" y="59326"/>
                    <a:pt x="5990" y="59342"/>
                  </a:cubicBezTo>
                  <a:cubicBezTo>
                    <a:pt x="5978" y="59359"/>
                    <a:pt x="5968" y="59389"/>
                    <a:pt x="5974" y="59408"/>
                  </a:cubicBezTo>
                  <a:cubicBezTo>
                    <a:pt x="5987" y="59457"/>
                    <a:pt x="6004" y="59506"/>
                    <a:pt x="6032" y="59547"/>
                  </a:cubicBezTo>
                  <a:cubicBezTo>
                    <a:pt x="7210" y="61263"/>
                    <a:pt x="8387" y="62978"/>
                    <a:pt x="9539" y="64654"/>
                  </a:cubicBezTo>
                  <a:cubicBezTo>
                    <a:pt x="9159" y="64490"/>
                    <a:pt x="8658" y="64085"/>
                    <a:pt x="8261" y="63687"/>
                  </a:cubicBezTo>
                  <a:cubicBezTo>
                    <a:pt x="6479" y="61900"/>
                    <a:pt x="5193" y="59777"/>
                    <a:pt x="4008" y="57572"/>
                  </a:cubicBezTo>
                  <a:cubicBezTo>
                    <a:pt x="3296" y="56246"/>
                    <a:pt x="2720" y="54864"/>
                    <a:pt x="2090" y="53503"/>
                  </a:cubicBezTo>
                  <a:cubicBezTo>
                    <a:pt x="2072" y="53464"/>
                    <a:pt x="2094" y="53405"/>
                    <a:pt x="2099" y="53327"/>
                  </a:cubicBezTo>
                  <a:close/>
                  <a:moveTo>
                    <a:pt x="4902" y="65215"/>
                  </a:moveTo>
                  <a:cubicBezTo>
                    <a:pt x="5205" y="65571"/>
                    <a:pt x="5475" y="65971"/>
                    <a:pt x="5826" y="66269"/>
                  </a:cubicBezTo>
                  <a:cubicBezTo>
                    <a:pt x="7109" y="67354"/>
                    <a:pt x="8249" y="68576"/>
                    <a:pt x="9345" y="69840"/>
                  </a:cubicBezTo>
                  <a:cubicBezTo>
                    <a:pt x="10109" y="70720"/>
                    <a:pt x="10851" y="71619"/>
                    <a:pt x="11589" y="72522"/>
                  </a:cubicBezTo>
                  <a:cubicBezTo>
                    <a:pt x="11724" y="72687"/>
                    <a:pt x="11792" y="72908"/>
                    <a:pt x="11968" y="73255"/>
                  </a:cubicBezTo>
                  <a:cubicBezTo>
                    <a:pt x="10341" y="72162"/>
                    <a:pt x="9243" y="70771"/>
                    <a:pt x="7969" y="69418"/>
                  </a:cubicBezTo>
                  <a:lnTo>
                    <a:pt x="7969" y="69418"/>
                  </a:lnTo>
                  <a:cubicBezTo>
                    <a:pt x="8117" y="69917"/>
                    <a:pt x="8670" y="70767"/>
                    <a:pt x="9123" y="71216"/>
                  </a:cubicBezTo>
                  <a:cubicBezTo>
                    <a:pt x="9646" y="71735"/>
                    <a:pt x="10162" y="72263"/>
                    <a:pt x="10714" y="72749"/>
                  </a:cubicBezTo>
                  <a:cubicBezTo>
                    <a:pt x="11240" y="73212"/>
                    <a:pt x="11810" y="73627"/>
                    <a:pt x="12303" y="74176"/>
                  </a:cubicBezTo>
                  <a:cubicBezTo>
                    <a:pt x="12172" y="74138"/>
                    <a:pt x="12030" y="74126"/>
                    <a:pt x="11914" y="74061"/>
                  </a:cubicBezTo>
                  <a:cubicBezTo>
                    <a:pt x="10088" y="73042"/>
                    <a:pt x="8544" y="71700"/>
                    <a:pt x="7339" y="69985"/>
                  </a:cubicBezTo>
                  <a:cubicBezTo>
                    <a:pt x="6302" y="68508"/>
                    <a:pt x="5345" y="66979"/>
                    <a:pt x="4514" y="65329"/>
                  </a:cubicBezTo>
                  <a:cubicBezTo>
                    <a:pt x="4647" y="65290"/>
                    <a:pt x="4774" y="65252"/>
                    <a:pt x="4902" y="65215"/>
                  </a:cubicBezTo>
                  <a:close/>
                  <a:moveTo>
                    <a:pt x="12379" y="0"/>
                  </a:moveTo>
                  <a:cubicBezTo>
                    <a:pt x="12159" y="0"/>
                    <a:pt x="12016" y="132"/>
                    <a:pt x="11909" y="305"/>
                  </a:cubicBezTo>
                  <a:cubicBezTo>
                    <a:pt x="11067" y="1668"/>
                    <a:pt x="10196" y="3015"/>
                    <a:pt x="9410" y="4409"/>
                  </a:cubicBezTo>
                  <a:cubicBezTo>
                    <a:pt x="8572" y="5898"/>
                    <a:pt x="7933" y="7487"/>
                    <a:pt x="7443" y="9122"/>
                  </a:cubicBezTo>
                  <a:cubicBezTo>
                    <a:pt x="7093" y="10290"/>
                    <a:pt x="6813" y="11487"/>
                    <a:pt x="6607" y="12689"/>
                  </a:cubicBezTo>
                  <a:cubicBezTo>
                    <a:pt x="6413" y="13814"/>
                    <a:pt x="6336" y="14961"/>
                    <a:pt x="6245" y="16101"/>
                  </a:cubicBezTo>
                  <a:cubicBezTo>
                    <a:pt x="6171" y="17012"/>
                    <a:pt x="6136" y="17927"/>
                    <a:pt x="6111" y="18841"/>
                  </a:cubicBezTo>
                  <a:cubicBezTo>
                    <a:pt x="6096" y="19424"/>
                    <a:pt x="6139" y="20009"/>
                    <a:pt x="6136" y="20593"/>
                  </a:cubicBezTo>
                  <a:cubicBezTo>
                    <a:pt x="6132" y="21862"/>
                    <a:pt x="6099" y="23131"/>
                    <a:pt x="6106" y="24400"/>
                  </a:cubicBezTo>
                  <a:cubicBezTo>
                    <a:pt x="6114" y="25695"/>
                    <a:pt x="6177" y="26988"/>
                    <a:pt x="6175" y="28283"/>
                  </a:cubicBezTo>
                  <a:cubicBezTo>
                    <a:pt x="6175" y="29196"/>
                    <a:pt x="6084" y="30110"/>
                    <a:pt x="6082" y="31025"/>
                  </a:cubicBezTo>
                  <a:cubicBezTo>
                    <a:pt x="6079" y="32425"/>
                    <a:pt x="6123" y="33825"/>
                    <a:pt x="6136" y="35225"/>
                  </a:cubicBezTo>
                  <a:cubicBezTo>
                    <a:pt x="6141" y="35537"/>
                    <a:pt x="6105" y="35852"/>
                    <a:pt x="6087" y="36164"/>
                  </a:cubicBezTo>
                  <a:cubicBezTo>
                    <a:pt x="5896" y="36017"/>
                    <a:pt x="5842" y="35862"/>
                    <a:pt x="5802" y="35703"/>
                  </a:cubicBezTo>
                  <a:cubicBezTo>
                    <a:pt x="5673" y="35161"/>
                    <a:pt x="5554" y="34619"/>
                    <a:pt x="5422" y="34079"/>
                  </a:cubicBezTo>
                  <a:cubicBezTo>
                    <a:pt x="5162" y="33014"/>
                    <a:pt x="4897" y="31949"/>
                    <a:pt x="4634" y="30885"/>
                  </a:cubicBezTo>
                  <a:cubicBezTo>
                    <a:pt x="4407" y="29970"/>
                    <a:pt x="4205" y="29049"/>
                    <a:pt x="3941" y="28146"/>
                  </a:cubicBezTo>
                  <a:cubicBezTo>
                    <a:pt x="3613" y="27026"/>
                    <a:pt x="2962" y="26082"/>
                    <a:pt x="2220" y="25196"/>
                  </a:cubicBezTo>
                  <a:cubicBezTo>
                    <a:pt x="1566" y="24414"/>
                    <a:pt x="995" y="23575"/>
                    <a:pt x="535" y="22666"/>
                  </a:cubicBezTo>
                  <a:cubicBezTo>
                    <a:pt x="398" y="22394"/>
                    <a:pt x="302" y="22101"/>
                    <a:pt x="186" y="21818"/>
                  </a:cubicBezTo>
                  <a:cubicBezTo>
                    <a:pt x="136" y="21826"/>
                    <a:pt x="85" y="21833"/>
                    <a:pt x="35" y="21841"/>
                  </a:cubicBezTo>
                  <a:cubicBezTo>
                    <a:pt x="23" y="22029"/>
                    <a:pt x="1" y="22217"/>
                    <a:pt x="4" y="22403"/>
                  </a:cubicBezTo>
                  <a:cubicBezTo>
                    <a:pt x="8" y="22629"/>
                    <a:pt x="35" y="22853"/>
                    <a:pt x="46" y="22984"/>
                  </a:cubicBezTo>
                  <a:cubicBezTo>
                    <a:pt x="219" y="23101"/>
                    <a:pt x="366" y="23152"/>
                    <a:pt x="434" y="23254"/>
                  </a:cubicBezTo>
                  <a:cubicBezTo>
                    <a:pt x="977" y="24082"/>
                    <a:pt x="1443" y="24967"/>
                    <a:pt x="2052" y="25742"/>
                  </a:cubicBezTo>
                  <a:cubicBezTo>
                    <a:pt x="2912" y="26835"/>
                    <a:pt x="3378" y="28077"/>
                    <a:pt x="3715" y="29394"/>
                  </a:cubicBezTo>
                  <a:cubicBezTo>
                    <a:pt x="4106" y="30922"/>
                    <a:pt x="4505" y="32450"/>
                    <a:pt x="4897" y="33979"/>
                  </a:cubicBezTo>
                  <a:cubicBezTo>
                    <a:pt x="5044" y="34555"/>
                    <a:pt x="5183" y="35133"/>
                    <a:pt x="5326" y="35710"/>
                  </a:cubicBezTo>
                  <a:cubicBezTo>
                    <a:pt x="3921" y="33804"/>
                    <a:pt x="3196" y="31593"/>
                    <a:pt x="2341" y="29441"/>
                  </a:cubicBezTo>
                  <a:lnTo>
                    <a:pt x="2341" y="29441"/>
                  </a:lnTo>
                  <a:cubicBezTo>
                    <a:pt x="2423" y="29982"/>
                    <a:pt x="2556" y="30506"/>
                    <a:pt x="2712" y="31022"/>
                  </a:cubicBezTo>
                  <a:cubicBezTo>
                    <a:pt x="2873" y="31552"/>
                    <a:pt x="3087" y="32070"/>
                    <a:pt x="3228" y="32607"/>
                  </a:cubicBezTo>
                  <a:cubicBezTo>
                    <a:pt x="3363" y="33119"/>
                    <a:pt x="3837" y="33525"/>
                    <a:pt x="3726" y="34235"/>
                  </a:cubicBezTo>
                  <a:cubicBezTo>
                    <a:pt x="3502" y="34011"/>
                    <a:pt x="3326" y="33871"/>
                    <a:pt x="3196" y="33697"/>
                  </a:cubicBezTo>
                  <a:cubicBezTo>
                    <a:pt x="2924" y="33331"/>
                    <a:pt x="2643" y="32967"/>
                    <a:pt x="2428" y="32570"/>
                  </a:cubicBezTo>
                  <a:cubicBezTo>
                    <a:pt x="1700" y="31232"/>
                    <a:pt x="1002" y="29883"/>
                    <a:pt x="735" y="28354"/>
                  </a:cubicBezTo>
                  <a:cubicBezTo>
                    <a:pt x="650" y="27880"/>
                    <a:pt x="620" y="27375"/>
                    <a:pt x="279" y="26972"/>
                  </a:cubicBezTo>
                  <a:lnTo>
                    <a:pt x="279" y="26972"/>
                  </a:lnTo>
                  <a:cubicBezTo>
                    <a:pt x="363" y="27569"/>
                    <a:pt x="500" y="28152"/>
                    <a:pt x="626" y="28737"/>
                  </a:cubicBezTo>
                  <a:cubicBezTo>
                    <a:pt x="825" y="29662"/>
                    <a:pt x="1151" y="30542"/>
                    <a:pt x="1553" y="31391"/>
                  </a:cubicBezTo>
                  <a:cubicBezTo>
                    <a:pt x="2139" y="32632"/>
                    <a:pt x="2960" y="33719"/>
                    <a:pt x="3808" y="34786"/>
                  </a:cubicBezTo>
                  <a:cubicBezTo>
                    <a:pt x="4490" y="35643"/>
                    <a:pt x="5177" y="36494"/>
                    <a:pt x="5875" y="37336"/>
                  </a:cubicBezTo>
                  <a:cubicBezTo>
                    <a:pt x="6100" y="37608"/>
                    <a:pt x="6181" y="37901"/>
                    <a:pt x="6199" y="38247"/>
                  </a:cubicBezTo>
                  <a:cubicBezTo>
                    <a:pt x="6314" y="40380"/>
                    <a:pt x="6411" y="42515"/>
                    <a:pt x="6578" y="44646"/>
                  </a:cubicBezTo>
                  <a:cubicBezTo>
                    <a:pt x="6699" y="46192"/>
                    <a:pt x="6902" y="47732"/>
                    <a:pt x="7099" y="49271"/>
                  </a:cubicBezTo>
                  <a:cubicBezTo>
                    <a:pt x="7196" y="50044"/>
                    <a:pt x="7363" y="50811"/>
                    <a:pt x="7499" y="51580"/>
                  </a:cubicBezTo>
                  <a:cubicBezTo>
                    <a:pt x="7309" y="51404"/>
                    <a:pt x="7192" y="51208"/>
                    <a:pt x="7126" y="50996"/>
                  </a:cubicBezTo>
                  <a:cubicBezTo>
                    <a:pt x="6601" y="49347"/>
                    <a:pt x="6100" y="47689"/>
                    <a:pt x="5563" y="46043"/>
                  </a:cubicBezTo>
                  <a:cubicBezTo>
                    <a:pt x="5186" y="44883"/>
                    <a:pt x="4802" y="43721"/>
                    <a:pt x="4347" y="42590"/>
                  </a:cubicBezTo>
                  <a:cubicBezTo>
                    <a:pt x="4053" y="41864"/>
                    <a:pt x="3608" y="41199"/>
                    <a:pt x="3261" y="40492"/>
                  </a:cubicBezTo>
                  <a:cubicBezTo>
                    <a:pt x="2656" y="39258"/>
                    <a:pt x="2043" y="38028"/>
                    <a:pt x="1264" y="36892"/>
                  </a:cubicBezTo>
                  <a:cubicBezTo>
                    <a:pt x="1016" y="36533"/>
                    <a:pt x="780" y="36133"/>
                    <a:pt x="309" y="35886"/>
                  </a:cubicBezTo>
                  <a:lnTo>
                    <a:pt x="309" y="35886"/>
                  </a:lnTo>
                  <a:cubicBezTo>
                    <a:pt x="219" y="36310"/>
                    <a:pt x="290" y="36680"/>
                    <a:pt x="619" y="36764"/>
                  </a:cubicBezTo>
                  <a:cubicBezTo>
                    <a:pt x="832" y="36819"/>
                    <a:pt x="902" y="36894"/>
                    <a:pt x="986" y="37041"/>
                  </a:cubicBezTo>
                  <a:cubicBezTo>
                    <a:pt x="1535" y="38017"/>
                    <a:pt x="2102" y="38983"/>
                    <a:pt x="2629" y="39969"/>
                  </a:cubicBezTo>
                  <a:cubicBezTo>
                    <a:pt x="3073" y="40798"/>
                    <a:pt x="3538" y="41625"/>
                    <a:pt x="3878" y="42498"/>
                  </a:cubicBezTo>
                  <a:cubicBezTo>
                    <a:pt x="4532" y="44180"/>
                    <a:pt x="5106" y="45892"/>
                    <a:pt x="5709" y="47595"/>
                  </a:cubicBezTo>
                  <a:cubicBezTo>
                    <a:pt x="6067" y="48601"/>
                    <a:pt x="6422" y="49608"/>
                    <a:pt x="6768" y="50617"/>
                  </a:cubicBezTo>
                  <a:cubicBezTo>
                    <a:pt x="6789" y="50682"/>
                    <a:pt x="6727" y="50777"/>
                    <a:pt x="6669" y="50978"/>
                  </a:cubicBezTo>
                  <a:cubicBezTo>
                    <a:pt x="6031" y="49726"/>
                    <a:pt x="5443" y="48599"/>
                    <a:pt x="4879" y="47459"/>
                  </a:cubicBezTo>
                  <a:cubicBezTo>
                    <a:pt x="4312" y="46311"/>
                    <a:pt x="3769" y="45148"/>
                    <a:pt x="3216" y="43992"/>
                  </a:cubicBezTo>
                  <a:lnTo>
                    <a:pt x="3216" y="43992"/>
                  </a:lnTo>
                  <a:cubicBezTo>
                    <a:pt x="3475" y="45052"/>
                    <a:pt x="3760" y="46085"/>
                    <a:pt x="4303" y="47037"/>
                  </a:cubicBezTo>
                  <a:cubicBezTo>
                    <a:pt x="4847" y="47992"/>
                    <a:pt x="5281" y="49010"/>
                    <a:pt x="5778" y="50031"/>
                  </a:cubicBezTo>
                  <a:cubicBezTo>
                    <a:pt x="5705" y="50007"/>
                    <a:pt x="5673" y="50007"/>
                    <a:pt x="5658" y="49990"/>
                  </a:cubicBezTo>
                  <a:cubicBezTo>
                    <a:pt x="5490" y="49801"/>
                    <a:pt x="5324" y="49611"/>
                    <a:pt x="5159" y="49419"/>
                  </a:cubicBezTo>
                  <a:cubicBezTo>
                    <a:pt x="4123" y="48210"/>
                    <a:pt x="3275" y="46876"/>
                    <a:pt x="2720" y="45386"/>
                  </a:cubicBezTo>
                  <a:cubicBezTo>
                    <a:pt x="2078" y="43665"/>
                    <a:pt x="1544" y="41910"/>
                    <a:pt x="1256" y="40089"/>
                  </a:cubicBezTo>
                  <a:cubicBezTo>
                    <a:pt x="1162" y="39494"/>
                    <a:pt x="989" y="38912"/>
                    <a:pt x="850" y="38325"/>
                  </a:cubicBezTo>
                  <a:cubicBezTo>
                    <a:pt x="676" y="38360"/>
                    <a:pt x="720" y="38489"/>
                    <a:pt x="739" y="38607"/>
                  </a:cubicBezTo>
                  <a:cubicBezTo>
                    <a:pt x="1064" y="40513"/>
                    <a:pt x="1299" y="42440"/>
                    <a:pt x="1926" y="44283"/>
                  </a:cubicBezTo>
                  <a:cubicBezTo>
                    <a:pt x="2368" y="45583"/>
                    <a:pt x="2807" y="46889"/>
                    <a:pt x="3623" y="48019"/>
                  </a:cubicBezTo>
                  <a:cubicBezTo>
                    <a:pt x="3981" y="48511"/>
                    <a:pt x="4354" y="48993"/>
                    <a:pt x="4729" y="49473"/>
                  </a:cubicBezTo>
                  <a:cubicBezTo>
                    <a:pt x="5667" y="50673"/>
                    <a:pt x="6614" y="51867"/>
                    <a:pt x="7545" y="53072"/>
                  </a:cubicBezTo>
                  <a:cubicBezTo>
                    <a:pt x="7678" y="53243"/>
                    <a:pt x="7778" y="53461"/>
                    <a:pt x="7827" y="53672"/>
                  </a:cubicBezTo>
                  <a:cubicBezTo>
                    <a:pt x="8102" y="54882"/>
                    <a:pt x="8348" y="56100"/>
                    <a:pt x="8619" y="57311"/>
                  </a:cubicBezTo>
                  <a:cubicBezTo>
                    <a:pt x="8935" y="58727"/>
                    <a:pt x="9251" y="60142"/>
                    <a:pt x="9592" y="61551"/>
                  </a:cubicBezTo>
                  <a:cubicBezTo>
                    <a:pt x="9729" y="62118"/>
                    <a:pt x="9954" y="62664"/>
                    <a:pt x="10102" y="63230"/>
                  </a:cubicBezTo>
                  <a:cubicBezTo>
                    <a:pt x="10225" y="63699"/>
                    <a:pt x="10410" y="64165"/>
                    <a:pt x="10386" y="64792"/>
                  </a:cubicBezTo>
                  <a:cubicBezTo>
                    <a:pt x="10215" y="64603"/>
                    <a:pt x="10114" y="64523"/>
                    <a:pt x="10057" y="64421"/>
                  </a:cubicBezTo>
                  <a:cubicBezTo>
                    <a:pt x="9839" y="64022"/>
                    <a:pt x="9637" y="63615"/>
                    <a:pt x="9425" y="63213"/>
                  </a:cubicBezTo>
                  <a:cubicBezTo>
                    <a:pt x="8953" y="62315"/>
                    <a:pt x="8478" y="61419"/>
                    <a:pt x="8002" y="60524"/>
                  </a:cubicBezTo>
                  <a:cubicBezTo>
                    <a:pt x="7154" y="58927"/>
                    <a:pt x="6263" y="57357"/>
                    <a:pt x="5058" y="55995"/>
                  </a:cubicBezTo>
                  <a:cubicBezTo>
                    <a:pt x="4047" y="54851"/>
                    <a:pt x="3004" y="53733"/>
                    <a:pt x="1968" y="52611"/>
                  </a:cubicBezTo>
                  <a:cubicBezTo>
                    <a:pt x="1858" y="52493"/>
                    <a:pt x="1697" y="52422"/>
                    <a:pt x="1482" y="52276"/>
                  </a:cubicBezTo>
                  <a:cubicBezTo>
                    <a:pt x="1461" y="52487"/>
                    <a:pt x="1408" y="52617"/>
                    <a:pt x="1446" y="52714"/>
                  </a:cubicBezTo>
                  <a:cubicBezTo>
                    <a:pt x="1793" y="53611"/>
                    <a:pt x="2159" y="54502"/>
                    <a:pt x="2512" y="55396"/>
                  </a:cubicBezTo>
                  <a:cubicBezTo>
                    <a:pt x="3102" y="56890"/>
                    <a:pt x="3903" y="58275"/>
                    <a:pt x="4651" y="59690"/>
                  </a:cubicBezTo>
                  <a:cubicBezTo>
                    <a:pt x="5359" y="61031"/>
                    <a:pt x="6285" y="62200"/>
                    <a:pt x="7279" y="63321"/>
                  </a:cubicBezTo>
                  <a:cubicBezTo>
                    <a:pt x="8108" y="64257"/>
                    <a:pt x="9031" y="65093"/>
                    <a:pt x="10145" y="65694"/>
                  </a:cubicBezTo>
                  <a:cubicBezTo>
                    <a:pt x="10766" y="66028"/>
                    <a:pt x="11166" y="66533"/>
                    <a:pt x="11360" y="67231"/>
                  </a:cubicBezTo>
                  <a:cubicBezTo>
                    <a:pt x="11557" y="67941"/>
                    <a:pt x="11798" y="68642"/>
                    <a:pt x="12075" y="69324"/>
                  </a:cubicBezTo>
                  <a:cubicBezTo>
                    <a:pt x="12733" y="70949"/>
                    <a:pt x="13428" y="72559"/>
                    <a:pt x="14100" y="74177"/>
                  </a:cubicBezTo>
                  <a:cubicBezTo>
                    <a:pt x="14154" y="74308"/>
                    <a:pt x="14154" y="74461"/>
                    <a:pt x="14201" y="74725"/>
                  </a:cubicBezTo>
                  <a:cubicBezTo>
                    <a:pt x="13914" y="74522"/>
                    <a:pt x="13681" y="74410"/>
                    <a:pt x="13520" y="74234"/>
                  </a:cubicBezTo>
                  <a:cubicBezTo>
                    <a:pt x="12786" y="73433"/>
                    <a:pt x="12057" y="72624"/>
                    <a:pt x="11353" y="71795"/>
                  </a:cubicBezTo>
                  <a:cubicBezTo>
                    <a:pt x="10828" y="71177"/>
                    <a:pt x="10354" y="70515"/>
                    <a:pt x="9836" y="69891"/>
                  </a:cubicBezTo>
                  <a:cubicBezTo>
                    <a:pt x="9542" y="69539"/>
                    <a:pt x="9189" y="69237"/>
                    <a:pt x="8890" y="68890"/>
                  </a:cubicBezTo>
                  <a:cubicBezTo>
                    <a:pt x="7757" y="67576"/>
                    <a:pt x="6469" y="66422"/>
                    <a:pt x="5166" y="65284"/>
                  </a:cubicBezTo>
                  <a:cubicBezTo>
                    <a:pt x="5102" y="65227"/>
                    <a:pt x="4990" y="65222"/>
                    <a:pt x="4897" y="65198"/>
                  </a:cubicBezTo>
                  <a:cubicBezTo>
                    <a:pt x="4202" y="64356"/>
                    <a:pt x="4094" y="64275"/>
                    <a:pt x="3566" y="64228"/>
                  </a:cubicBezTo>
                  <a:lnTo>
                    <a:pt x="3566" y="64228"/>
                  </a:lnTo>
                  <a:cubicBezTo>
                    <a:pt x="3583" y="64356"/>
                    <a:pt x="3568" y="64488"/>
                    <a:pt x="3617" y="64589"/>
                  </a:cubicBezTo>
                  <a:cubicBezTo>
                    <a:pt x="4020" y="65383"/>
                    <a:pt x="4411" y="66183"/>
                    <a:pt x="4851" y="66957"/>
                  </a:cubicBezTo>
                  <a:cubicBezTo>
                    <a:pt x="5605" y="68285"/>
                    <a:pt x="6431" y="69570"/>
                    <a:pt x="7392" y="70762"/>
                  </a:cubicBezTo>
                  <a:cubicBezTo>
                    <a:pt x="8390" y="72001"/>
                    <a:pt x="9553" y="73052"/>
                    <a:pt x="10915" y="73885"/>
                  </a:cubicBezTo>
                  <a:cubicBezTo>
                    <a:pt x="11422" y="74194"/>
                    <a:pt x="11971" y="74362"/>
                    <a:pt x="12527" y="74547"/>
                  </a:cubicBezTo>
                  <a:cubicBezTo>
                    <a:pt x="13288" y="74800"/>
                    <a:pt x="14010" y="75170"/>
                    <a:pt x="14733" y="75482"/>
                  </a:cubicBezTo>
                  <a:cubicBezTo>
                    <a:pt x="14757" y="75547"/>
                    <a:pt x="14777" y="75609"/>
                    <a:pt x="14798" y="75673"/>
                  </a:cubicBezTo>
                  <a:lnTo>
                    <a:pt x="15318" y="75673"/>
                  </a:lnTo>
                  <a:cubicBezTo>
                    <a:pt x="15263" y="75469"/>
                    <a:pt x="15227" y="75260"/>
                    <a:pt x="15249" y="75040"/>
                  </a:cubicBezTo>
                  <a:lnTo>
                    <a:pt x="15249" y="75039"/>
                  </a:lnTo>
                  <a:cubicBezTo>
                    <a:pt x="15341" y="74156"/>
                    <a:pt x="15409" y="73258"/>
                    <a:pt x="15633" y="72404"/>
                  </a:cubicBezTo>
                  <a:cubicBezTo>
                    <a:pt x="15836" y="71633"/>
                    <a:pt x="16096" y="70875"/>
                    <a:pt x="16354" y="70118"/>
                  </a:cubicBezTo>
                  <a:lnTo>
                    <a:pt x="16354" y="68394"/>
                  </a:lnTo>
                  <a:cubicBezTo>
                    <a:pt x="16225" y="68902"/>
                    <a:pt x="16082" y="69407"/>
                    <a:pt x="15971" y="69920"/>
                  </a:cubicBezTo>
                  <a:cubicBezTo>
                    <a:pt x="15741" y="70983"/>
                    <a:pt x="15341" y="72010"/>
                    <a:pt x="15278" y="73109"/>
                  </a:cubicBezTo>
                  <a:cubicBezTo>
                    <a:pt x="15273" y="73182"/>
                    <a:pt x="15176" y="73246"/>
                    <a:pt x="15024" y="73436"/>
                  </a:cubicBezTo>
                  <a:cubicBezTo>
                    <a:pt x="14926" y="71488"/>
                    <a:pt x="15201" y="69711"/>
                    <a:pt x="15335" y="67921"/>
                  </a:cubicBezTo>
                  <a:lnTo>
                    <a:pt x="15335" y="67921"/>
                  </a:lnTo>
                  <a:cubicBezTo>
                    <a:pt x="15201" y="68353"/>
                    <a:pt x="15176" y="68803"/>
                    <a:pt x="15069" y="69231"/>
                  </a:cubicBezTo>
                  <a:cubicBezTo>
                    <a:pt x="14851" y="70102"/>
                    <a:pt x="14864" y="70982"/>
                    <a:pt x="14830" y="71867"/>
                  </a:cubicBezTo>
                  <a:cubicBezTo>
                    <a:pt x="14804" y="72544"/>
                    <a:pt x="14974" y="73284"/>
                    <a:pt x="14439" y="73891"/>
                  </a:cubicBezTo>
                  <a:cubicBezTo>
                    <a:pt x="14401" y="73828"/>
                    <a:pt x="14360" y="73773"/>
                    <a:pt x="14333" y="73711"/>
                  </a:cubicBezTo>
                  <a:cubicBezTo>
                    <a:pt x="13418" y="71529"/>
                    <a:pt x="12551" y="69329"/>
                    <a:pt x="11751" y="67099"/>
                  </a:cubicBezTo>
                  <a:cubicBezTo>
                    <a:pt x="11248" y="65699"/>
                    <a:pt x="11351" y="64401"/>
                    <a:pt x="11768" y="63072"/>
                  </a:cubicBezTo>
                  <a:cubicBezTo>
                    <a:pt x="12034" y="62224"/>
                    <a:pt x="12386" y="61401"/>
                    <a:pt x="12724" y="60577"/>
                  </a:cubicBezTo>
                  <a:cubicBezTo>
                    <a:pt x="13385" y="58972"/>
                    <a:pt x="13994" y="57347"/>
                    <a:pt x="14227" y="55620"/>
                  </a:cubicBezTo>
                  <a:cubicBezTo>
                    <a:pt x="14407" y="54290"/>
                    <a:pt x="14500" y="52948"/>
                    <a:pt x="14588" y="51604"/>
                  </a:cubicBezTo>
                  <a:cubicBezTo>
                    <a:pt x="14658" y="50517"/>
                    <a:pt x="14648" y="49425"/>
                    <a:pt x="14759" y="48341"/>
                  </a:cubicBezTo>
                  <a:cubicBezTo>
                    <a:pt x="14800" y="47962"/>
                    <a:pt x="14769" y="47611"/>
                    <a:pt x="14592" y="47249"/>
                  </a:cubicBezTo>
                  <a:cubicBezTo>
                    <a:pt x="14243" y="47416"/>
                    <a:pt x="14197" y="47709"/>
                    <a:pt x="14093" y="47957"/>
                  </a:cubicBezTo>
                  <a:cubicBezTo>
                    <a:pt x="13957" y="48286"/>
                    <a:pt x="13837" y="48623"/>
                    <a:pt x="13706" y="48954"/>
                  </a:cubicBezTo>
                  <a:cubicBezTo>
                    <a:pt x="13236" y="50135"/>
                    <a:pt x="12720" y="51299"/>
                    <a:pt x="12303" y="52499"/>
                  </a:cubicBezTo>
                  <a:cubicBezTo>
                    <a:pt x="11738" y="54126"/>
                    <a:pt x="11163" y="55754"/>
                    <a:pt x="11003" y="57497"/>
                  </a:cubicBezTo>
                  <a:cubicBezTo>
                    <a:pt x="10951" y="58045"/>
                    <a:pt x="10866" y="58577"/>
                    <a:pt x="10977" y="59120"/>
                  </a:cubicBezTo>
                  <a:cubicBezTo>
                    <a:pt x="11037" y="59024"/>
                    <a:pt x="11129" y="58930"/>
                    <a:pt x="11135" y="58831"/>
                  </a:cubicBezTo>
                  <a:cubicBezTo>
                    <a:pt x="11216" y="57663"/>
                    <a:pt x="11368" y="56509"/>
                    <a:pt x="11733" y="55390"/>
                  </a:cubicBezTo>
                  <a:cubicBezTo>
                    <a:pt x="12121" y="54207"/>
                    <a:pt x="12479" y="53013"/>
                    <a:pt x="12905" y="51843"/>
                  </a:cubicBezTo>
                  <a:cubicBezTo>
                    <a:pt x="13339" y="50650"/>
                    <a:pt x="13839" y="49481"/>
                    <a:pt x="14314" y="48303"/>
                  </a:cubicBezTo>
                  <a:cubicBezTo>
                    <a:pt x="14339" y="48238"/>
                    <a:pt x="14403" y="48189"/>
                    <a:pt x="14527" y="48035"/>
                  </a:cubicBezTo>
                  <a:lnTo>
                    <a:pt x="14527" y="48035"/>
                  </a:lnTo>
                  <a:cubicBezTo>
                    <a:pt x="14490" y="49014"/>
                    <a:pt x="14478" y="49850"/>
                    <a:pt x="14419" y="50684"/>
                  </a:cubicBezTo>
                  <a:cubicBezTo>
                    <a:pt x="14344" y="51745"/>
                    <a:pt x="14213" y="52802"/>
                    <a:pt x="14139" y="53864"/>
                  </a:cubicBezTo>
                  <a:cubicBezTo>
                    <a:pt x="14073" y="54829"/>
                    <a:pt x="13905" y="55771"/>
                    <a:pt x="13643" y="56700"/>
                  </a:cubicBezTo>
                  <a:cubicBezTo>
                    <a:pt x="13138" y="58494"/>
                    <a:pt x="12407" y="60202"/>
                    <a:pt x="11708" y="61923"/>
                  </a:cubicBezTo>
                  <a:cubicBezTo>
                    <a:pt x="11660" y="62040"/>
                    <a:pt x="11568" y="62139"/>
                    <a:pt x="11497" y="62248"/>
                  </a:cubicBezTo>
                  <a:cubicBezTo>
                    <a:pt x="11592" y="61287"/>
                    <a:pt x="11780" y="60371"/>
                    <a:pt x="11935" y="59451"/>
                  </a:cubicBezTo>
                  <a:cubicBezTo>
                    <a:pt x="12096" y="58499"/>
                    <a:pt x="12195" y="57536"/>
                    <a:pt x="12378" y="56590"/>
                  </a:cubicBezTo>
                  <a:cubicBezTo>
                    <a:pt x="12553" y="55696"/>
                    <a:pt x="12803" y="54816"/>
                    <a:pt x="13019" y="53929"/>
                  </a:cubicBezTo>
                  <a:lnTo>
                    <a:pt x="13019" y="53929"/>
                  </a:lnTo>
                  <a:cubicBezTo>
                    <a:pt x="12569" y="54583"/>
                    <a:pt x="12299" y="55287"/>
                    <a:pt x="12168" y="56043"/>
                  </a:cubicBezTo>
                  <a:cubicBezTo>
                    <a:pt x="12022" y="56896"/>
                    <a:pt x="11861" y="57745"/>
                    <a:pt x="11721" y="58598"/>
                  </a:cubicBezTo>
                  <a:cubicBezTo>
                    <a:pt x="11527" y="59775"/>
                    <a:pt x="11345" y="60954"/>
                    <a:pt x="11156" y="62132"/>
                  </a:cubicBezTo>
                  <a:cubicBezTo>
                    <a:pt x="11141" y="62224"/>
                    <a:pt x="11121" y="62357"/>
                    <a:pt x="11061" y="62391"/>
                  </a:cubicBezTo>
                  <a:cubicBezTo>
                    <a:pt x="10827" y="62518"/>
                    <a:pt x="10864" y="62702"/>
                    <a:pt x="10879" y="62914"/>
                  </a:cubicBezTo>
                  <a:cubicBezTo>
                    <a:pt x="10906" y="63270"/>
                    <a:pt x="10933" y="63634"/>
                    <a:pt x="10790" y="63989"/>
                  </a:cubicBezTo>
                  <a:cubicBezTo>
                    <a:pt x="10670" y="63700"/>
                    <a:pt x="10640" y="63401"/>
                    <a:pt x="10563" y="63115"/>
                  </a:cubicBezTo>
                  <a:cubicBezTo>
                    <a:pt x="10198" y="61742"/>
                    <a:pt x="9787" y="60378"/>
                    <a:pt x="9455" y="58998"/>
                  </a:cubicBezTo>
                  <a:cubicBezTo>
                    <a:pt x="9177" y="57839"/>
                    <a:pt x="9011" y="56651"/>
                    <a:pt x="8738" y="55491"/>
                  </a:cubicBezTo>
                  <a:cubicBezTo>
                    <a:pt x="8575" y="54801"/>
                    <a:pt x="8578" y="54136"/>
                    <a:pt x="8738" y="53461"/>
                  </a:cubicBezTo>
                  <a:cubicBezTo>
                    <a:pt x="8821" y="53115"/>
                    <a:pt x="8947" y="52780"/>
                    <a:pt x="9016" y="52432"/>
                  </a:cubicBezTo>
                  <a:cubicBezTo>
                    <a:pt x="9336" y="50832"/>
                    <a:pt x="10085" y="49417"/>
                    <a:pt x="10884" y="48022"/>
                  </a:cubicBezTo>
                  <a:cubicBezTo>
                    <a:pt x="11589" y="46787"/>
                    <a:pt x="12299" y="45554"/>
                    <a:pt x="13013" y="44324"/>
                  </a:cubicBezTo>
                  <a:cubicBezTo>
                    <a:pt x="13831" y="42916"/>
                    <a:pt x="14206" y="41359"/>
                    <a:pt x="14573" y="39798"/>
                  </a:cubicBezTo>
                  <a:cubicBezTo>
                    <a:pt x="14607" y="39652"/>
                    <a:pt x="14544" y="39483"/>
                    <a:pt x="14517" y="39322"/>
                  </a:cubicBezTo>
                  <a:cubicBezTo>
                    <a:pt x="14476" y="39402"/>
                    <a:pt x="14425" y="39480"/>
                    <a:pt x="14406" y="39565"/>
                  </a:cubicBezTo>
                  <a:cubicBezTo>
                    <a:pt x="14182" y="40556"/>
                    <a:pt x="13944" y="41544"/>
                    <a:pt x="13518" y="42468"/>
                  </a:cubicBezTo>
                  <a:cubicBezTo>
                    <a:pt x="13150" y="43273"/>
                    <a:pt x="12763" y="44073"/>
                    <a:pt x="12327" y="44841"/>
                  </a:cubicBezTo>
                  <a:cubicBezTo>
                    <a:pt x="11502" y="46300"/>
                    <a:pt x="10520" y="47668"/>
                    <a:pt x="9818" y="49199"/>
                  </a:cubicBezTo>
                  <a:cubicBezTo>
                    <a:pt x="9601" y="49671"/>
                    <a:pt x="9357" y="50130"/>
                    <a:pt x="9127" y="50595"/>
                  </a:cubicBezTo>
                  <a:cubicBezTo>
                    <a:pt x="9190" y="49990"/>
                    <a:pt x="9338" y="49411"/>
                    <a:pt x="9514" y="48841"/>
                  </a:cubicBezTo>
                  <a:cubicBezTo>
                    <a:pt x="9684" y="48286"/>
                    <a:pt x="9864" y="47733"/>
                    <a:pt x="10079" y="47193"/>
                  </a:cubicBezTo>
                  <a:cubicBezTo>
                    <a:pt x="10305" y="46629"/>
                    <a:pt x="10587" y="46089"/>
                    <a:pt x="10821" y="45529"/>
                  </a:cubicBezTo>
                  <a:cubicBezTo>
                    <a:pt x="11043" y="44995"/>
                    <a:pt x="11236" y="44447"/>
                    <a:pt x="11442" y="43906"/>
                  </a:cubicBezTo>
                  <a:lnTo>
                    <a:pt x="11442" y="43906"/>
                  </a:lnTo>
                  <a:cubicBezTo>
                    <a:pt x="11196" y="44118"/>
                    <a:pt x="11031" y="44368"/>
                    <a:pt x="10900" y="44635"/>
                  </a:cubicBezTo>
                  <a:cubicBezTo>
                    <a:pt x="10723" y="44996"/>
                    <a:pt x="10563" y="45366"/>
                    <a:pt x="10410" y="45739"/>
                  </a:cubicBezTo>
                  <a:cubicBezTo>
                    <a:pt x="10151" y="46368"/>
                    <a:pt x="9882" y="46995"/>
                    <a:pt x="9657" y="47635"/>
                  </a:cubicBezTo>
                  <a:cubicBezTo>
                    <a:pt x="9431" y="48279"/>
                    <a:pt x="9258" y="48941"/>
                    <a:pt x="9048" y="49590"/>
                  </a:cubicBezTo>
                  <a:cubicBezTo>
                    <a:pt x="9011" y="49705"/>
                    <a:pt x="8909" y="49799"/>
                    <a:pt x="8837" y="49903"/>
                  </a:cubicBezTo>
                  <a:cubicBezTo>
                    <a:pt x="8811" y="48744"/>
                    <a:pt x="8975" y="47643"/>
                    <a:pt x="9231" y="46560"/>
                  </a:cubicBezTo>
                  <a:cubicBezTo>
                    <a:pt x="9345" y="46070"/>
                    <a:pt x="9602" y="45610"/>
                    <a:pt x="9693" y="45118"/>
                  </a:cubicBezTo>
                  <a:cubicBezTo>
                    <a:pt x="9813" y="44467"/>
                    <a:pt x="10175" y="43929"/>
                    <a:pt x="10401" y="43330"/>
                  </a:cubicBezTo>
                  <a:lnTo>
                    <a:pt x="10401" y="43330"/>
                  </a:lnTo>
                  <a:cubicBezTo>
                    <a:pt x="10281" y="43393"/>
                    <a:pt x="10129" y="43441"/>
                    <a:pt x="10079" y="43541"/>
                  </a:cubicBezTo>
                  <a:cubicBezTo>
                    <a:pt x="9875" y="43948"/>
                    <a:pt x="9690" y="44369"/>
                    <a:pt x="9535" y="44798"/>
                  </a:cubicBezTo>
                  <a:cubicBezTo>
                    <a:pt x="9184" y="45777"/>
                    <a:pt x="8858" y="46763"/>
                    <a:pt x="8730" y="47801"/>
                  </a:cubicBezTo>
                  <a:cubicBezTo>
                    <a:pt x="8599" y="48859"/>
                    <a:pt x="8428" y="49917"/>
                    <a:pt x="8359" y="50978"/>
                  </a:cubicBezTo>
                  <a:cubicBezTo>
                    <a:pt x="8332" y="51414"/>
                    <a:pt x="8284" y="51819"/>
                    <a:pt x="8109" y="52293"/>
                  </a:cubicBezTo>
                  <a:cubicBezTo>
                    <a:pt x="8051" y="51963"/>
                    <a:pt x="8002" y="51714"/>
                    <a:pt x="7963" y="51462"/>
                  </a:cubicBezTo>
                  <a:cubicBezTo>
                    <a:pt x="7732" y="49927"/>
                    <a:pt x="7457" y="48395"/>
                    <a:pt x="7282" y="46852"/>
                  </a:cubicBezTo>
                  <a:cubicBezTo>
                    <a:pt x="7045" y="44753"/>
                    <a:pt x="6855" y="42646"/>
                    <a:pt x="6703" y="40536"/>
                  </a:cubicBezTo>
                  <a:cubicBezTo>
                    <a:pt x="6626" y="39483"/>
                    <a:pt x="6593" y="38411"/>
                    <a:pt x="7214" y="37452"/>
                  </a:cubicBezTo>
                  <a:cubicBezTo>
                    <a:pt x="7476" y="37047"/>
                    <a:pt x="7678" y="36605"/>
                    <a:pt x="7900" y="36177"/>
                  </a:cubicBezTo>
                  <a:cubicBezTo>
                    <a:pt x="8345" y="35318"/>
                    <a:pt x="8780" y="34453"/>
                    <a:pt x="9233" y="33599"/>
                  </a:cubicBezTo>
                  <a:cubicBezTo>
                    <a:pt x="10054" y="32047"/>
                    <a:pt x="10887" y="30501"/>
                    <a:pt x="11712" y="28951"/>
                  </a:cubicBezTo>
                  <a:cubicBezTo>
                    <a:pt x="12392" y="27676"/>
                    <a:pt x="13034" y="26378"/>
                    <a:pt x="13754" y="25125"/>
                  </a:cubicBezTo>
                  <a:cubicBezTo>
                    <a:pt x="14747" y="23397"/>
                    <a:pt x="15595" y="21605"/>
                    <a:pt x="16353" y="19767"/>
                  </a:cubicBezTo>
                  <a:lnTo>
                    <a:pt x="16353" y="18808"/>
                  </a:lnTo>
                  <a:cubicBezTo>
                    <a:pt x="16153" y="19294"/>
                    <a:pt x="15932" y="19772"/>
                    <a:pt x="15747" y="20265"/>
                  </a:cubicBezTo>
                  <a:cubicBezTo>
                    <a:pt x="15249" y="21600"/>
                    <a:pt x="14539" y="22832"/>
                    <a:pt x="13869" y="24080"/>
                  </a:cubicBezTo>
                  <a:cubicBezTo>
                    <a:pt x="13112" y="25491"/>
                    <a:pt x="12275" y="26856"/>
                    <a:pt x="11515" y="28265"/>
                  </a:cubicBezTo>
                  <a:cubicBezTo>
                    <a:pt x="10684" y="29808"/>
                    <a:pt x="9905" y="31379"/>
                    <a:pt x="9090" y="32930"/>
                  </a:cubicBezTo>
                  <a:cubicBezTo>
                    <a:pt x="8951" y="33195"/>
                    <a:pt x="8741" y="33420"/>
                    <a:pt x="8563" y="33662"/>
                  </a:cubicBezTo>
                  <a:cubicBezTo>
                    <a:pt x="8396" y="34142"/>
                    <a:pt x="8321" y="34667"/>
                    <a:pt x="7831" y="35196"/>
                  </a:cubicBezTo>
                  <a:cubicBezTo>
                    <a:pt x="7948" y="34494"/>
                    <a:pt x="8138" y="34023"/>
                    <a:pt x="8505" y="33626"/>
                  </a:cubicBezTo>
                  <a:cubicBezTo>
                    <a:pt x="8541" y="33431"/>
                    <a:pt x="8542" y="33220"/>
                    <a:pt x="8619" y="33043"/>
                  </a:cubicBezTo>
                  <a:cubicBezTo>
                    <a:pt x="9075" y="31996"/>
                    <a:pt x="9536" y="30952"/>
                    <a:pt x="10018" y="29918"/>
                  </a:cubicBezTo>
                  <a:cubicBezTo>
                    <a:pt x="10393" y="29113"/>
                    <a:pt x="10809" y="28327"/>
                    <a:pt x="11192" y="27525"/>
                  </a:cubicBezTo>
                  <a:cubicBezTo>
                    <a:pt x="11242" y="27424"/>
                    <a:pt x="11213" y="27288"/>
                    <a:pt x="11228" y="27014"/>
                  </a:cubicBezTo>
                  <a:lnTo>
                    <a:pt x="11228" y="27014"/>
                  </a:lnTo>
                  <a:cubicBezTo>
                    <a:pt x="9637" y="29558"/>
                    <a:pt x="8610" y="32182"/>
                    <a:pt x="7493" y="34773"/>
                  </a:cubicBezTo>
                  <a:cubicBezTo>
                    <a:pt x="7490" y="34492"/>
                    <a:pt x="7571" y="34237"/>
                    <a:pt x="7622" y="33975"/>
                  </a:cubicBezTo>
                  <a:cubicBezTo>
                    <a:pt x="7663" y="33769"/>
                    <a:pt x="7672" y="33557"/>
                    <a:pt x="7691" y="33346"/>
                  </a:cubicBezTo>
                  <a:lnTo>
                    <a:pt x="7691" y="33346"/>
                  </a:lnTo>
                  <a:cubicBezTo>
                    <a:pt x="7657" y="33373"/>
                    <a:pt x="7616" y="33398"/>
                    <a:pt x="7608" y="33431"/>
                  </a:cubicBezTo>
                  <a:cubicBezTo>
                    <a:pt x="7390" y="34312"/>
                    <a:pt x="7177" y="35195"/>
                    <a:pt x="6963" y="36077"/>
                  </a:cubicBezTo>
                  <a:cubicBezTo>
                    <a:pt x="6858" y="36516"/>
                    <a:pt x="6753" y="36957"/>
                    <a:pt x="6648" y="37396"/>
                  </a:cubicBezTo>
                  <a:cubicBezTo>
                    <a:pt x="6551" y="37214"/>
                    <a:pt x="6524" y="37041"/>
                    <a:pt x="6524" y="36867"/>
                  </a:cubicBezTo>
                  <a:cubicBezTo>
                    <a:pt x="6526" y="35706"/>
                    <a:pt x="6530" y="34545"/>
                    <a:pt x="6541" y="33384"/>
                  </a:cubicBezTo>
                  <a:cubicBezTo>
                    <a:pt x="6551" y="32366"/>
                    <a:pt x="6518" y="31343"/>
                    <a:pt x="6604" y="30331"/>
                  </a:cubicBezTo>
                  <a:cubicBezTo>
                    <a:pt x="6694" y="29241"/>
                    <a:pt x="6908" y="28161"/>
                    <a:pt x="7055" y="27076"/>
                  </a:cubicBezTo>
                  <a:cubicBezTo>
                    <a:pt x="7473" y="24014"/>
                    <a:pt x="8291" y="21047"/>
                    <a:pt x="9183" y="18096"/>
                  </a:cubicBezTo>
                  <a:cubicBezTo>
                    <a:pt x="9742" y="16248"/>
                    <a:pt x="10348" y="14412"/>
                    <a:pt x="10824" y="12543"/>
                  </a:cubicBezTo>
                  <a:cubicBezTo>
                    <a:pt x="11365" y="10424"/>
                    <a:pt x="11783" y="8274"/>
                    <a:pt x="12255" y="6138"/>
                  </a:cubicBezTo>
                  <a:cubicBezTo>
                    <a:pt x="12338" y="5765"/>
                    <a:pt x="12470" y="5394"/>
                    <a:pt x="12490" y="5018"/>
                  </a:cubicBezTo>
                  <a:cubicBezTo>
                    <a:pt x="12568" y="3597"/>
                    <a:pt x="12615" y="2176"/>
                    <a:pt x="12661" y="753"/>
                  </a:cubicBezTo>
                  <a:cubicBezTo>
                    <a:pt x="12670" y="510"/>
                    <a:pt x="12625" y="263"/>
                    <a:pt x="12607" y="41"/>
                  </a:cubicBezTo>
                  <a:cubicBezTo>
                    <a:pt x="12523" y="13"/>
                    <a:pt x="12448" y="0"/>
                    <a:pt x="123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44"/>
            <p:cNvSpPr/>
            <p:nvPr/>
          </p:nvSpPr>
          <p:spPr>
            <a:xfrm>
              <a:off x="2233750" y="1340550"/>
              <a:ext cx="177175" cy="276100"/>
            </a:xfrm>
            <a:custGeom>
              <a:avLst/>
              <a:gdLst/>
              <a:ahLst/>
              <a:cxnLst/>
              <a:rect l="l" t="t" r="r" b="b"/>
              <a:pathLst>
                <a:path w="7087" h="11044" extrusionOk="0">
                  <a:moveTo>
                    <a:pt x="7086" y="1"/>
                  </a:moveTo>
                  <a:cubicBezTo>
                    <a:pt x="7044" y="34"/>
                    <a:pt x="6998" y="64"/>
                    <a:pt x="6962" y="100"/>
                  </a:cubicBezTo>
                  <a:cubicBezTo>
                    <a:pt x="6291" y="786"/>
                    <a:pt x="5593" y="1451"/>
                    <a:pt x="4984" y="2188"/>
                  </a:cubicBezTo>
                  <a:cubicBezTo>
                    <a:pt x="4204" y="3127"/>
                    <a:pt x="3419" y="4081"/>
                    <a:pt x="2781" y="5117"/>
                  </a:cubicBezTo>
                  <a:cubicBezTo>
                    <a:pt x="1810" y="6694"/>
                    <a:pt x="984" y="8361"/>
                    <a:pt x="253" y="10067"/>
                  </a:cubicBezTo>
                  <a:cubicBezTo>
                    <a:pt x="122" y="10373"/>
                    <a:pt x="77" y="10715"/>
                    <a:pt x="1" y="11043"/>
                  </a:cubicBezTo>
                  <a:cubicBezTo>
                    <a:pt x="95" y="10946"/>
                    <a:pt x="214" y="10857"/>
                    <a:pt x="256" y="10741"/>
                  </a:cubicBezTo>
                  <a:cubicBezTo>
                    <a:pt x="760" y="9347"/>
                    <a:pt x="1533" y="8087"/>
                    <a:pt x="2196" y="6773"/>
                  </a:cubicBezTo>
                  <a:cubicBezTo>
                    <a:pt x="2862" y="5452"/>
                    <a:pt x="3632" y="4201"/>
                    <a:pt x="4610" y="3087"/>
                  </a:cubicBezTo>
                  <a:cubicBezTo>
                    <a:pt x="4912" y="2742"/>
                    <a:pt x="5255" y="2427"/>
                    <a:pt x="5518" y="2055"/>
                  </a:cubicBezTo>
                  <a:cubicBezTo>
                    <a:pt x="5933" y="1469"/>
                    <a:pt x="6505" y="1058"/>
                    <a:pt x="7086" y="466"/>
                  </a:cubicBezTo>
                  <a:lnTo>
                    <a:pt x="708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44"/>
            <p:cNvSpPr/>
            <p:nvPr/>
          </p:nvSpPr>
          <p:spPr>
            <a:xfrm>
              <a:off x="2285000" y="1547225"/>
              <a:ext cx="14150" cy="20500"/>
            </a:xfrm>
            <a:custGeom>
              <a:avLst/>
              <a:gdLst/>
              <a:ahLst/>
              <a:cxnLst/>
              <a:rect l="l" t="t" r="r" b="b"/>
              <a:pathLst>
                <a:path w="566" h="820" extrusionOk="0">
                  <a:moveTo>
                    <a:pt x="566" y="0"/>
                  </a:moveTo>
                  <a:lnTo>
                    <a:pt x="566" y="0"/>
                  </a:lnTo>
                  <a:cubicBezTo>
                    <a:pt x="280" y="152"/>
                    <a:pt x="0" y="309"/>
                    <a:pt x="71" y="820"/>
                  </a:cubicBezTo>
                  <a:cubicBezTo>
                    <a:pt x="282" y="471"/>
                    <a:pt x="424" y="236"/>
                    <a:pt x="5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44"/>
            <p:cNvSpPr/>
            <p:nvPr/>
          </p:nvSpPr>
          <p:spPr>
            <a:xfrm>
              <a:off x="2272450" y="2409600"/>
              <a:ext cx="7150" cy="20850"/>
            </a:xfrm>
            <a:custGeom>
              <a:avLst/>
              <a:gdLst/>
              <a:ahLst/>
              <a:cxnLst/>
              <a:rect l="l" t="t" r="r" b="b"/>
              <a:pathLst>
                <a:path w="286" h="834" extrusionOk="0">
                  <a:moveTo>
                    <a:pt x="39" y="1"/>
                  </a:moveTo>
                  <a:cubicBezTo>
                    <a:pt x="29" y="229"/>
                    <a:pt x="18" y="459"/>
                    <a:pt x="0" y="834"/>
                  </a:cubicBezTo>
                  <a:cubicBezTo>
                    <a:pt x="286" y="462"/>
                    <a:pt x="98" y="213"/>
                    <a:pt x="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44"/>
            <p:cNvSpPr/>
            <p:nvPr/>
          </p:nvSpPr>
          <p:spPr>
            <a:xfrm>
              <a:off x="2269575" y="2372300"/>
              <a:ext cx="10450" cy="23900"/>
            </a:xfrm>
            <a:custGeom>
              <a:avLst/>
              <a:gdLst/>
              <a:ahLst/>
              <a:cxnLst/>
              <a:rect l="l" t="t" r="r" b="b"/>
              <a:pathLst>
                <a:path w="418" h="956" extrusionOk="0">
                  <a:moveTo>
                    <a:pt x="273" y="1"/>
                  </a:moveTo>
                  <a:cubicBezTo>
                    <a:pt x="109" y="276"/>
                    <a:pt x="1" y="557"/>
                    <a:pt x="243" y="956"/>
                  </a:cubicBezTo>
                  <a:cubicBezTo>
                    <a:pt x="276" y="581"/>
                    <a:pt x="417" y="300"/>
                    <a:pt x="2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44"/>
            <p:cNvSpPr/>
            <p:nvPr/>
          </p:nvSpPr>
          <p:spPr>
            <a:xfrm>
              <a:off x="2232900" y="1616625"/>
              <a:ext cx="875" cy="1700"/>
            </a:xfrm>
            <a:custGeom>
              <a:avLst/>
              <a:gdLst/>
              <a:ahLst/>
              <a:cxnLst/>
              <a:rect l="l" t="t" r="r" b="b"/>
              <a:pathLst>
                <a:path w="35" h="68" extrusionOk="0">
                  <a:moveTo>
                    <a:pt x="35" y="0"/>
                  </a:moveTo>
                  <a:lnTo>
                    <a:pt x="35" y="0"/>
                  </a:lnTo>
                  <a:cubicBezTo>
                    <a:pt x="24" y="11"/>
                    <a:pt x="11" y="21"/>
                    <a:pt x="0" y="33"/>
                  </a:cubicBezTo>
                  <a:cubicBezTo>
                    <a:pt x="2" y="44"/>
                    <a:pt x="6" y="56"/>
                    <a:pt x="8" y="68"/>
                  </a:cubicBezTo>
                  <a:cubicBezTo>
                    <a:pt x="14" y="62"/>
                    <a:pt x="18" y="54"/>
                    <a:pt x="24" y="48"/>
                  </a:cubicBezTo>
                  <a:cubicBezTo>
                    <a:pt x="29" y="32"/>
                    <a:pt x="30" y="15"/>
                    <a:pt x="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44"/>
            <p:cNvSpPr/>
            <p:nvPr/>
          </p:nvSpPr>
          <p:spPr>
            <a:xfrm>
              <a:off x="2338725" y="1835425"/>
              <a:ext cx="8850" cy="10050"/>
            </a:xfrm>
            <a:custGeom>
              <a:avLst/>
              <a:gdLst/>
              <a:ahLst/>
              <a:cxnLst/>
              <a:rect l="l" t="t" r="r" b="b"/>
              <a:pathLst>
                <a:path w="354" h="402" extrusionOk="0">
                  <a:moveTo>
                    <a:pt x="262" y="0"/>
                  </a:moveTo>
                  <a:cubicBezTo>
                    <a:pt x="199" y="97"/>
                    <a:pt x="136" y="194"/>
                    <a:pt x="0" y="402"/>
                  </a:cubicBezTo>
                  <a:cubicBezTo>
                    <a:pt x="160" y="298"/>
                    <a:pt x="221" y="276"/>
                    <a:pt x="256" y="232"/>
                  </a:cubicBezTo>
                  <a:cubicBezTo>
                    <a:pt x="299" y="178"/>
                    <a:pt x="322" y="107"/>
                    <a:pt x="354" y="42"/>
                  </a:cubicBezTo>
                  <a:lnTo>
                    <a:pt x="26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44"/>
            <p:cNvSpPr/>
            <p:nvPr/>
          </p:nvSpPr>
          <p:spPr>
            <a:xfrm>
              <a:off x="2212750" y="1618300"/>
              <a:ext cx="21975" cy="50750"/>
            </a:xfrm>
            <a:custGeom>
              <a:avLst/>
              <a:gdLst/>
              <a:ahLst/>
              <a:cxnLst/>
              <a:rect l="l" t="t" r="r" b="b"/>
              <a:pathLst>
                <a:path w="879" h="2030" extrusionOk="0">
                  <a:moveTo>
                    <a:pt x="814" y="1"/>
                  </a:moveTo>
                  <a:cubicBezTo>
                    <a:pt x="269" y="563"/>
                    <a:pt x="253" y="1339"/>
                    <a:pt x="0" y="2030"/>
                  </a:cubicBezTo>
                  <a:cubicBezTo>
                    <a:pt x="131" y="1951"/>
                    <a:pt x="232" y="1854"/>
                    <a:pt x="283" y="1733"/>
                  </a:cubicBezTo>
                  <a:cubicBezTo>
                    <a:pt x="481" y="1269"/>
                    <a:pt x="674" y="802"/>
                    <a:pt x="845" y="327"/>
                  </a:cubicBezTo>
                  <a:cubicBezTo>
                    <a:pt x="878" y="234"/>
                    <a:pt x="835" y="114"/>
                    <a:pt x="8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44"/>
            <p:cNvSpPr/>
            <p:nvPr/>
          </p:nvSpPr>
          <p:spPr>
            <a:xfrm>
              <a:off x="2276125" y="2371025"/>
              <a:ext cx="475" cy="1300"/>
            </a:xfrm>
            <a:custGeom>
              <a:avLst/>
              <a:gdLst/>
              <a:ahLst/>
              <a:cxnLst/>
              <a:rect l="l" t="t" r="r" b="b"/>
              <a:pathLst>
                <a:path w="19" h="52" extrusionOk="0">
                  <a:moveTo>
                    <a:pt x="14" y="1"/>
                  </a:moveTo>
                  <a:cubicBezTo>
                    <a:pt x="11" y="8"/>
                    <a:pt x="5" y="14"/>
                    <a:pt x="0" y="22"/>
                  </a:cubicBezTo>
                  <a:cubicBezTo>
                    <a:pt x="6" y="32"/>
                    <a:pt x="5" y="41"/>
                    <a:pt x="11" y="52"/>
                  </a:cubicBezTo>
                  <a:cubicBezTo>
                    <a:pt x="14" y="47"/>
                    <a:pt x="15" y="41"/>
                    <a:pt x="18" y="37"/>
                  </a:cubicBezTo>
                  <a:cubicBezTo>
                    <a:pt x="15" y="25"/>
                    <a:pt x="17" y="13"/>
                    <a:pt x="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44"/>
            <p:cNvSpPr/>
            <p:nvPr/>
          </p:nvSpPr>
          <p:spPr>
            <a:xfrm>
              <a:off x="2347900" y="2377350"/>
              <a:ext cx="63025" cy="349725"/>
            </a:xfrm>
            <a:custGeom>
              <a:avLst/>
              <a:gdLst/>
              <a:ahLst/>
              <a:cxnLst/>
              <a:rect l="l" t="t" r="r" b="b"/>
              <a:pathLst>
                <a:path w="2521" h="13989" extrusionOk="0">
                  <a:moveTo>
                    <a:pt x="2520" y="0"/>
                  </a:moveTo>
                  <a:cubicBezTo>
                    <a:pt x="2301" y="100"/>
                    <a:pt x="2250" y="312"/>
                    <a:pt x="2191" y="497"/>
                  </a:cubicBezTo>
                  <a:cubicBezTo>
                    <a:pt x="1940" y="1297"/>
                    <a:pt x="1684" y="2097"/>
                    <a:pt x="1475" y="2909"/>
                  </a:cubicBezTo>
                  <a:cubicBezTo>
                    <a:pt x="1160" y="4140"/>
                    <a:pt x="902" y="5387"/>
                    <a:pt x="581" y="6617"/>
                  </a:cubicBezTo>
                  <a:cubicBezTo>
                    <a:pt x="131" y="8334"/>
                    <a:pt x="0" y="10062"/>
                    <a:pt x="223" y="11826"/>
                  </a:cubicBezTo>
                  <a:cubicBezTo>
                    <a:pt x="311" y="12519"/>
                    <a:pt x="400" y="13201"/>
                    <a:pt x="677" y="13989"/>
                  </a:cubicBezTo>
                  <a:cubicBezTo>
                    <a:pt x="760" y="13780"/>
                    <a:pt x="844" y="13673"/>
                    <a:pt x="818" y="13617"/>
                  </a:cubicBezTo>
                  <a:cubicBezTo>
                    <a:pt x="545" y="13046"/>
                    <a:pt x="585" y="12426"/>
                    <a:pt x="531" y="11822"/>
                  </a:cubicBezTo>
                  <a:cubicBezTo>
                    <a:pt x="408" y="10447"/>
                    <a:pt x="454" y="9074"/>
                    <a:pt x="755" y="7728"/>
                  </a:cubicBezTo>
                  <a:cubicBezTo>
                    <a:pt x="1152" y="5964"/>
                    <a:pt x="1606" y="4216"/>
                    <a:pt x="2045" y="2462"/>
                  </a:cubicBezTo>
                  <a:cubicBezTo>
                    <a:pt x="2090" y="2283"/>
                    <a:pt x="2194" y="2119"/>
                    <a:pt x="2317" y="1841"/>
                  </a:cubicBezTo>
                  <a:cubicBezTo>
                    <a:pt x="2390" y="2346"/>
                    <a:pt x="2457" y="2799"/>
                    <a:pt x="2520" y="3235"/>
                  </a:cubicBezTo>
                  <a:lnTo>
                    <a:pt x="25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44"/>
            <p:cNvSpPr/>
            <p:nvPr/>
          </p:nvSpPr>
          <p:spPr>
            <a:xfrm>
              <a:off x="2370400" y="1786325"/>
              <a:ext cx="13150" cy="20700"/>
            </a:xfrm>
            <a:custGeom>
              <a:avLst/>
              <a:gdLst/>
              <a:ahLst/>
              <a:cxnLst/>
              <a:rect l="l" t="t" r="r" b="b"/>
              <a:pathLst>
                <a:path w="526" h="828" extrusionOk="0">
                  <a:moveTo>
                    <a:pt x="526" y="0"/>
                  </a:moveTo>
                  <a:lnTo>
                    <a:pt x="526" y="0"/>
                  </a:lnTo>
                  <a:cubicBezTo>
                    <a:pt x="138" y="303"/>
                    <a:pt x="1" y="501"/>
                    <a:pt x="148" y="788"/>
                  </a:cubicBezTo>
                  <a:lnTo>
                    <a:pt x="363" y="827"/>
                  </a:lnTo>
                  <a:cubicBezTo>
                    <a:pt x="407" y="606"/>
                    <a:pt x="451" y="385"/>
                    <a:pt x="5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5" name="Google Shape;675;p44"/>
          <p:cNvGrpSpPr/>
          <p:nvPr/>
        </p:nvGrpSpPr>
        <p:grpSpPr>
          <a:xfrm>
            <a:off x="6465851" y="3130115"/>
            <a:ext cx="1958155" cy="1491125"/>
            <a:chOff x="510150" y="3107400"/>
            <a:chExt cx="1696400" cy="1291800"/>
          </a:xfrm>
        </p:grpSpPr>
        <p:sp>
          <p:nvSpPr>
            <p:cNvPr id="676" name="Google Shape;676;p44"/>
            <p:cNvSpPr/>
            <p:nvPr/>
          </p:nvSpPr>
          <p:spPr>
            <a:xfrm>
              <a:off x="1804300" y="3566100"/>
              <a:ext cx="4400" cy="16075"/>
            </a:xfrm>
            <a:custGeom>
              <a:avLst/>
              <a:gdLst/>
              <a:ahLst/>
              <a:cxnLst/>
              <a:rect l="l" t="t" r="r" b="b"/>
              <a:pathLst>
                <a:path w="176" h="643" extrusionOk="0">
                  <a:moveTo>
                    <a:pt x="73" y="0"/>
                  </a:moveTo>
                  <a:cubicBezTo>
                    <a:pt x="49" y="211"/>
                    <a:pt x="25" y="421"/>
                    <a:pt x="1" y="632"/>
                  </a:cubicBezTo>
                  <a:cubicBezTo>
                    <a:pt x="50" y="635"/>
                    <a:pt x="102" y="639"/>
                    <a:pt x="151" y="642"/>
                  </a:cubicBezTo>
                  <a:cubicBezTo>
                    <a:pt x="159" y="429"/>
                    <a:pt x="166" y="215"/>
                    <a:pt x="175" y="3"/>
                  </a:cubicBezTo>
                  <a:cubicBezTo>
                    <a:pt x="141" y="2"/>
                    <a:pt x="106" y="2"/>
                    <a:pt x="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44"/>
            <p:cNvSpPr/>
            <p:nvPr/>
          </p:nvSpPr>
          <p:spPr>
            <a:xfrm>
              <a:off x="1803625" y="3432450"/>
              <a:ext cx="24775" cy="89975"/>
            </a:xfrm>
            <a:custGeom>
              <a:avLst/>
              <a:gdLst/>
              <a:ahLst/>
              <a:cxnLst/>
              <a:rect l="l" t="t" r="r" b="b"/>
              <a:pathLst>
                <a:path w="991" h="3599" extrusionOk="0">
                  <a:moveTo>
                    <a:pt x="990" y="0"/>
                  </a:moveTo>
                  <a:lnTo>
                    <a:pt x="990" y="0"/>
                  </a:lnTo>
                  <a:cubicBezTo>
                    <a:pt x="285" y="1161"/>
                    <a:pt x="285" y="2390"/>
                    <a:pt x="1" y="3542"/>
                  </a:cubicBezTo>
                  <a:cubicBezTo>
                    <a:pt x="79" y="3561"/>
                    <a:pt x="159" y="3579"/>
                    <a:pt x="237" y="3599"/>
                  </a:cubicBezTo>
                  <a:cubicBezTo>
                    <a:pt x="480" y="2439"/>
                    <a:pt x="723" y="1278"/>
                    <a:pt x="9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44"/>
            <p:cNvSpPr/>
            <p:nvPr/>
          </p:nvSpPr>
          <p:spPr>
            <a:xfrm>
              <a:off x="1304300" y="3414350"/>
              <a:ext cx="155850" cy="984850"/>
            </a:xfrm>
            <a:custGeom>
              <a:avLst/>
              <a:gdLst/>
              <a:ahLst/>
              <a:cxnLst/>
              <a:rect l="l" t="t" r="r" b="b"/>
              <a:pathLst>
                <a:path w="6234" h="39394" extrusionOk="0">
                  <a:moveTo>
                    <a:pt x="2584" y="1"/>
                  </a:moveTo>
                  <a:cubicBezTo>
                    <a:pt x="2334" y="201"/>
                    <a:pt x="2191" y="435"/>
                    <a:pt x="2115" y="691"/>
                  </a:cubicBezTo>
                  <a:cubicBezTo>
                    <a:pt x="1957" y="1219"/>
                    <a:pt x="1816" y="1754"/>
                    <a:pt x="1698" y="2294"/>
                  </a:cubicBezTo>
                  <a:cubicBezTo>
                    <a:pt x="1394" y="3700"/>
                    <a:pt x="1031" y="5087"/>
                    <a:pt x="591" y="6460"/>
                  </a:cubicBezTo>
                  <a:cubicBezTo>
                    <a:pt x="342" y="7242"/>
                    <a:pt x="131" y="8067"/>
                    <a:pt x="98" y="8882"/>
                  </a:cubicBezTo>
                  <a:cubicBezTo>
                    <a:pt x="0" y="11251"/>
                    <a:pt x="390" y="13517"/>
                    <a:pt x="1855" y="15485"/>
                  </a:cubicBezTo>
                  <a:cubicBezTo>
                    <a:pt x="2367" y="16174"/>
                    <a:pt x="2832" y="16902"/>
                    <a:pt x="3382" y="17559"/>
                  </a:cubicBezTo>
                  <a:cubicBezTo>
                    <a:pt x="4455" y="18839"/>
                    <a:pt x="4913" y="20358"/>
                    <a:pt x="5134" y="21953"/>
                  </a:cubicBezTo>
                  <a:cubicBezTo>
                    <a:pt x="5366" y="23624"/>
                    <a:pt x="5546" y="25304"/>
                    <a:pt x="5658" y="26985"/>
                  </a:cubicBezTo>
                  <a:cubicBezTo>
                    <a:pt x="5731" y="28117"/>
                    <a:pt x="5727" y="29266"/>
                    <a:pt x="5616" y="30392"/>
                  </a:cubicBezTo>
                  <a:cubicBezTo>
                    <a:pt x="5455" y="32007"/>
                    <a:pt x="5205" y="33612"/>
                    <a:pt x="4829" y="35200"/>
                  </a:cubicBezTo>
                  <a:cubicBezTo>
                    <a:pt x="4489" y="36638"/>
                    <a:pt x="4113" y="38060"/>
                    <a:pt x="3494" y="39394"/>
                  </a:cubicBezTo>
                  <a:lnTo>
                    <a:pt x="4091" y="39394"/>
                  </a:lnTo>
                  <a:cubicBezTo>
                    <a:pt x="4462" y="38544"/>
                    <a:pt x="4780" y="37674"/>
                    <a:pt x="5001" y="36768"/>
                  </a:cubicBezTo>
                  <a:cubicBezTo>
                    <a:pt x="5343" y="35367"/>
                    <a:pt x="5596" y="33943"/>
                    <a:pt x="5870" y="32526"/>
                  </a:cubicBezTo>
                  <a:cubicBezTo>
                    <a:pt x="6119" y="31227"/>
                    <a:pt x="6234" y="29911"/>
                    <a:pt x="6195" y="28588"/>
                  </a:cubicBezTo>
                  <a:cubicBezTo>
                    <a:pt x="6124" y="26192"/>
                    <a:pt x="5831" y="23815"/>
                    <a:pt x="5500" y="21445"/>
                  </a:cubicBezTo>
                  <a:cubicBezTo>
                    <a:pt x="5319" y="20159"/>
                    <a:pt x="4873" y="18938"/>
                    <a:pt x="4104" y="17869"/>
                  </a:cubicBezTo>
                  <a:cubicBezTo>
                    <a:pt x="3567" y="17121"/>
                    <a:pt x="3004" y="16394"/>
                    <a:pt x="2437" y="15669"/>
                  </a:cubicBezTo>
                  <a:cubicBezTo>
                    <a:pt x="1691" y="14714"/>
                    <a:pt x="1104" y="13664"/>
                    <a:pt x="775" y="12506"/>
                  </a:cubicBezTo>
                  <a:cubicBezTo>
                    <a:pt x="306" y="10860"/>
                    <a:pt x="334" y="9181"/>
                    <a:pt x="637" y="7500"/>
                  </a:cubicBezTo>
                  <a:cubicBezTo>
                    <a:pt x="773" y="6741"/>
                    <a:pt x="1085" y="6043"/>
                    <a:pt x="1298" y="5315"/>
                  </a:cubicBezTo>
                  <a:cubicBezTo>
                    <a:pt x="1718" y="3878"/>
                    <a:pt x="1996" y="2398"/>
                    <a:pt x="2337" y="938"/>
                  </a:cubicBezTo>
                  <a:cubicBezTo>
                    <a:pt x="2410" y="623"/>
                    <a:pt x="2501" y="314"/>
                    <a:pt x="25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44"/>
            <p:cNvSpPr/>
            <p:nvPr/>
          </p:nvSpPr>
          <p:spPr>
            <a:xfrm>
              <a:off x="510150" y="3911125"/>
              <a:ext cx="604125" cy="488075"/>
            </a:xfrm>
            <a:custGeom>
              <a:avLst/>
              <a:gdLst/>
              <a:ahLst/>
              <a:cxnLst/>
              <a:rect l="l" t="t" r="r" b="b"/>
              <a:pathLst>
                <a:path w="24165" h="19523" extrusionOk="0">
                  <a:moveTo>
                    <a:pt x="18073" y="0"/>
                  </a:moveTo>
                  <a:cubicBezTo>
                    <a:pt x="17800" y="0"/>
                    <a:pt x="17523" y="24"/>
                    <a:pt x="17240" y="70"/>
                  </a:cubicBezTo>
                  <a:cubicBezTo>
                    <a:pt x="16862" y="130"/>
                    <a:pt x="16465" y="308"/>
                    <a:pt x="16163" y="542"/>
                  </a:cubicBezTo>
                  <a:cubicBezTo>
                    <a:pt x="15512" y="1049"/>
                    <a:pt x="14913" y="1623"/>
                    <a:pt x="14536" y="2383"/>
                  </a:cubicBezTo>
                  <a:cubicBezTo>
                    <a:pt x="14222" y="3016"/>
                    <a:pt x="13907" y="3651"/>
                    <a:pt x="13572" y="4273"/>
                  </a:cubicBezTo>
                  <a:cubicBezTo>
                    <a:pt x="13136" y="5081"/>
                    <a:pt x="12709" y="5894"/>
                    <a:pt x="12222" y="6672"/>
                  </a:cubicBezTo>
                  <a:cubicBezTo>
                    <a:pt x="11814" y="7321"/>
                    <a:pt x="11340" y="7932"/>
                    <a:pt x="10874" y="8542"/>
                  </a:cubicBezTo>
                  <a:cubicBezTo>
                    <a:pt x="9978" y="9714"/>
                    <a:pt x="9064" y="10872"/>
                    <a:pt x="7933" y="11831"/>
                  </a:cubicBezTo>
                  <a:cubicBezTo>
                    <a:pt x="6175" y="13326"/>
                    <a:pt x="4276" y="14524"/>
                    <a:pt x="1891" y="14732"/>
                  </a:cubicBezTo>
                  <a:cubicBezTo>
                    <a:pt x="1295" y="14783"/>
                    <a:pt x="710" y="14950"/>
                    <a:pt x="0" y="15087"/>
                  </a:cubicBezTo>
                  <a:cubicBezTo>
                    <a:pt x="367" y="15478"/>
                    <a:pt x="712" y="15577"/>
                    <a:pt x="1055" y="15678"/>
                  </a:cubicBezTo>
                  <a:cubicBezTo>
                    <a:pt x="2564" y="16124"/>
                    <a:pt x="4109" y="16371"/>
                    <a:pt x="5682" y="16403"/>
                  </a:cubicBezTo>
                  <a:cubicBezTo>
                    <a:pt x="5823" y="16405"/>
                    <a:pt x="5963" y="16407"/>
                    <a:pt x="6104" y="16407"/>
                  </a:cubicBezTo>
                  <a:cubicBezTo>
                    <a:pt x="7817" y="16407"/>
                    <a:pt x="9494" y="16191"/>
                    <a:pt x="11085" y="15469"/>
                  </a:cubicBezTo>
                  <a:cubicBezTo>
                    <a:pt x="12064" y="15024"/>
                    <a:pt x="13005" y="14532"/>
                    <a:pt x="13871" y="13878"/>
                  </a:cubicBezTo>
                  <a:cubicBezTo>
                    <a:pt x="15241" y="12843"/>
                    <a:pt x="16667" y="11882"/>
                    <a:pt x="18058" y="10875"/>
                  </a:cubicBezTo>
                  <a:cubicBezTo>
                    <a:pt x="19216" y="10036"/>
                    <a:pt x="20383" y="9213"/>
                    <a:pt x="21622" y="8497"/>
                  </a:cubicBezTo>
                  <a:cubicBezTo>
                    <a:pt x="21724" y="8439"/>
                    <a:pt x="21777" y="8297"/>
                    <a:pt x="21853" y="8195"/>
                  </a:cubicBezTo>
                  <a:lnTo>
                    <a:pt x="21853" y="8195"/>
                  </a:lnTo>
                  <a:cubicBezTo>
                    <a:pt x="21252" y="8345"/>
                    <a:pt x="20741" y="8603"/>
                    <a:pt x="20250" y="8894"/>
                  </a:cubicBezTo>
                  <a:cubicBezTo>
                    <a:pt x="19381" y="9410"/>
                    <a:pt x="18503" y="9912"/>
                    <a:pt x="17670" y="10482"/>
                  </a:cubicBezTo>
                  <a:cubicBezTo>
                    <a:pt x="16074" y="11572"/>
                    <a:pt x="14524" y="12729"/>
                    <a:pt x="12928" y="13818"/>
                  </a:cubicBezTo>
                  <a:cubicBezTo>
                    <a:pt x="10948" y="15170"/>
                    <a:pt x="8752" y="15879"/>
                    <a:pt x="6345" y="15885"/>
                  </a:cubicBezTo>
                  <a:cubicBezTo>
                    <a:pt x="6336" y="15885"/>
                    <a:pt x="6327" y="15885"/>
                    <a:pt x="6318" y="15885"/>
                  </a:cubicBezTo>
                  <a:cubicBezTo>
                    <a:pt x="6051" y="15885"/>
                    <a:pt x="5784" y="15864"/>
                    <a:pt x="5518" y="15849"/>
                  </a:cubicBezTo>
                  <a:cubicBezTo>
                    <a:pt x="5253" y="15836"/>
                    <a:pt x="4988" y="15815"/>
                    <a:pt x="4722" y="15798"/>
                  </a:cubicBezTo>
                  <a:cubicBezTo>
                    <a:pt x="9685" y="14562"/>
                    <a:pt x="13569" y="11884"/>
                    <a:pt x="16392" y="7667"/>
                  </a:cubicBezTo>
                  <a:lnTo>
                    <a:pt x="16392" y="7667"/>
                  </a:lnTo>
                  <a:cubicBezTo>
                    <a:pt x="16165" y="7789"/>
                    <a:pt x="15954" y="7941"/>
                    <a:pt x="15799" y="8138"/>
                  </a:cubicBezTo>
                  <a:cubicBezTo>
                    <a:pt x="14673" y="9577"/>
                    <a:pt x="13234" y="10685"/>
                    <a:pt x="11858" y="11857"/>
                  </a:cubicBezTo>
                  <a:cubicBezTo>
                    <a:pt x="11300" y="12330"/>
                    <a:pt x="10683" y="12773"/>
                    <a:pt x="10026" y="13088"/>
                  </a:cubicBezTo>
                  <a:cubicBezTo>
                    <a:pt x="8253" y="13939"/>
                    <a:pt x="6420" y="14651"/>
                    <a:pt x="4512" y="15150"/>
                  </a:cubicBezTo>
                  <a:cubicBezTo>
                    <a:pt x="4156" y="15242"/>
                    <a:pt x="3799" y="15311"/>
                    <a:pt x="3433" y="15311"/>
                  </a:cubicBezTo>
                  <a:cubicBezTo>
                    <a:pt x="3186" y="15311"/>
                    <a:pt x="2934" y="15280"/>
                    <a:pt x="2676" y="15203"/>
                  </a:cubicBezTo>
                  <a:cubicBezTo>
                    <a:pt x="3151" y="15087"/>
                    <a:pt x="3635" y="15001"/>
                    <a:pt x="4095" y="14846"/>
                  </a:cubicBezTo>
                  <a:cubicBezTo>
                    <a:pt x="4560" y="14691"/>
                    <a:pt x="5025" y="14511"/>
                    <a:pt x="5449" y="14269"/>
                  </a:cubicBezTo>
                  <a:cubicBezTo>
                    <a:pt x="7116" y="13323"/>
                    <a:pt x="8637" y="12188"/>
                    <a:pt x="9825" y="10658"/>
                  </a:cubicBezTo>
                  <a:cubicBezTo>
                    <a:pt x="10464" y="9836"/>
                    <a:pt x="11089" y="9000"/>
                    <a:pt x="11715" y="8166"/>
                  </a:cubicBezTo>
                  <a:cubicBezTo>
                    <a:pt x="12697" y="6860"/>
                    <a:pt x="13512" y="5460"/>
                    <a:pt x="14174" y="3959"/>
                  </a:cubicBezTo>
                  <a:cubicBezTo>
                    <a:pt x="14518" y="3181"/>
                    <a:pt x="14990" y="2448"/>
                    <a:pt x="15491" y="1756"/>
                  </a:cubicBezTo>
                  <a:cubicBezTo>
                    <a:pt x="15983" y="1076"/>
                    <a:pt x="16626" y="493"/>
                    <a:pt x="17523" y="447"/>
                  </a:cubicBezTo>
                  <a:cubicBezTo>
                    <a:pt x="17648" y="441"/>
                    <a:pt x="17773" y="438"/>
                    <a:pt x="17898" y="438"/>
                  </a:cubicBezTo>
                  <a:cubicBezTo>
                    <a:pt x="18690" y="438"/>
                    <a:pt x="19461" y="584"/>
                    <a:pt x="20144" y="1106"/>
                  </a:cubicBezTo>
                  <a:cubicBezTo>
                    <a:pt x="21058" y="1802"/>
                    <a:pt x="21872" y="2578"/>
                    <a:pt x="22440" y="3590"/>
                  </a:cubicBezTo>
                  <a:cubicBezTo>
                    <a:pt x="23181" y="4909"/>
                    <a:pt x="23583" y="6305"/>
                    <a:pt x="23438" y="7827"/>
                  </a:cubicBezTo>
                  <a:cubicBezTo>
                    <a:pt x="23366" y="8586"/>
                    <a:pt x="23264" y="9342"/>
                    <a:pt x="23162" y="10097"/>
                  </a:cubicBezTo>
                  <a:cubicBezTo>
                    <a:pt x="23133" y="10309"/>
                    <a:pt x="23084" y="10526"/>
                    <a:pt x="22998" y="10720"/>
                  </a:cubicBezTo>
                  <a:cubicBezTo>
                    <a:pt x="22619" y="11591"/>
                    <a:pt x="22228" y="12457"/>
                    <a:pt x="21829" y="13318"/>
                  </a:cubicBezTo>
                  <a:cubicBezTo>
                    <a:pt x="20822" y="15494"/>
                    <a:pt x="19610" y="17549"/>
                    <a:pt x="18138" y="19446"/>
                  </a:cubicBezTo>
                  <a:cubicBezTo>
                    <a:pt x="18118" y="19472"/>
                    <a:pt x="18099" y="19497"/>
                    <a:pt x="18079" y="19523"/>
                  </a:cubicBezTo>
                  <a:lnTo>
                    <a:pt x="18638" y="19523"/>
                  </a:lnTo>
                  <a:cubicBezTo>
                    <a:pt x="20452" y="17164"/>
                    <a:pt x="21882" y="14568"/>
                    <a:pt x="23202" y="11902"/>
                  </a:cubicBezTo>
                  <a:cubicBezTo>
                    <a:pt x="23324" y="11657"/>
                    <a:pt x="23440" y="11395"/>
                    <a:pt x="23491" y="11129"/>
                  </a:cubicBezTo>
                  <a:cubicBezTo>
                    <a:pt x="23649" y="10317"/>
                    <a:pt x="23721" y="9485"/>
                    <a:pt x="23927" y="8687"/>
                  </a:cubicBezTo>
                  <a:cubicBezTo>
                    <a:pt x="24165" y="7765"/>
                    <a:pt x="24126" y="6867"/>
                    <a:pt x="23950" y="5950"/>
                  </a:cubicBezTo>
                  <a:cubicBezTo>
                    <a:pt x="23532" y="3756"/>
                    <a:pt x="22405" y="2060"/>
                    <a:pt x="20557" y="787"/>
                  </a:cubicBezTo>
                  <a:cubicBezTo>
                    <a:pt x="19767" y="243"/>
                    <a:pt x="18945" y="0"/>
                    <a:pt x="180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44"/>
            <p:cNvSpPr/>
            <p:nvPr/>
          </p:nvSpPr>
          <p:spPr>
            <a:xfrm>
              <a:off x="1167575" y="4070675"/>
              <a:ext cx="97425" cy="328525"/>
            </a:xfrm>
            <a:custGeom>
              <a:avLst/>
              <a:gdLst/>
              <a:ahLst/>
              <a:cxnLst/>
              <a:rect l="l" t="t" r="r" b="b"/>
              <a:pathLst>
                <a:path w="3897" h="13141" extrusionOk="0">
                  <a:moveTo>
                    <a:pt x="0" y="1"/>
                  </a:moveTo>
                  <a:cubicBezTo>
                    <a:pt x="0" y="285"/>
                    <a:pt x="95" y="499"/>
                    <a:pt x="217" y="697"/>
                  </a:cubicBezTo>
                  <a:cubicBezTo>
                    <a:pt x="727" y="1530"/>
                    <a:pt x="1257" y="2353"/>
                    <a:pt x="1757" y="3192"/>
                  </a:cubicBezTo>
                  <a:cubicBezTo>
                    <a:pt x="2624" y="4651"/>
                    <a:pt x="3084" y="6242"/>
                    <a:pt x="2987" y="7932"/>
                  </a:cubicBezTo>
                  <a:cubicBezTo>
                    <a:pt x="2899" y="9448"/>
                    <a:pt x="2408" y="10888"/>
                    <a:pt x="1716" y="12233"/>
                  </a:cubicBezTo>
                  <a:cubicBezTo>
                    <a:pt x="1561" y="12535"/>
                    <a:pt x="1405" y="12839"/>
                    <a:pt x="1248" y="13141"/>
                  </a:cubicBezTo>
                  <a:lnTo>
                    <a:pt x="1898" y="13141"/>
                  </a:lnTo>
                  <a:cubicBezTo>
                    <a:pt x="2522" y="12052"/>
                    <a:pt x="2940" y="10890"/>
                    <a:pt x="3306" y="9688"/>
                  </a:cubicBezTo>
                  <a:cubicBezTo>
                    <a:pt x="3896" y="7748"/>
                    <a:pt x="3572" y="5929"/>
                    <a:pt x="2826" y="4126"/>
                  </a:cubicBezTo>
                  <a:cubicBezTo>
                    <a:pt x="2316" y="2890"/>
                    <a:pt x="1483" y="1857"/>
                    <a:pt x="731" y="774"/>
                  </a:cubicBezTo>
                  <a:cubicBezTo>
                    <a:pt x="531" y="485"/>
                    <a:pt x="247" y="257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44"/>
            <p:cNvSpPr/>
            <p:nvPr/>
          </p:nvSpPr>
          <p:spPr>
            <a:xfrm>
              <a:off x="1519600" y="3107400"/>
              <a:ext cx="497150" cy="1291800"/>
            </a:xfrm>
            <a:custGeom>
              <a:avLst/>
              <a:gdLst/>
              <a:ahLst/>
              <a:cxnLst/>
              <a:rect l="l" t="t" r="r" b="b"/>
              <a:pathLst>
                <a:path w="19886" h="51672" extrusionOk="0">
                  <a:moveTo>
                    <a:pt x="18762" y="1453"/>
                  </a:moveTo>
                  <a:lnTo>
                    <a:pt x="18762" y="1453"/>
                  </a:lnTo>
                  <a:cubicBezTo>
                    <a:pt x="18669" y="1806"/>
                    <a:pt x="18631" y="2082"/>
                    <a:pt x="18526" y="2328"/>
                  </a:cubicBezTo>
                  <a:cubicBezTo>
                    <a:pt x="18142" y="3231"/>
                    <a:pt x="17763" y="4136"/>
                    <a:pt x="17335" y="5017"/>
                  </a:cubicBezTo>
                  <a:cubicBezTo>
                    <a:pt x="16502" y="6728"/>
                    <a:pt x="15876" y="8506"/>
                    <a:pt x="15342" y="10333"/>
                  </a:cubicBezTo>
                  <a:cubicBezTo>
                    <a:pt x="14619" y="12804"/>
                    <a:pt x="14306" y="15321"/>
                    <a:pt x="14338" y="17877"/>
                  </a:cubicBezTo>
                  <a:cubicBezTo>
                    <a:pt x="14357" y="19407"/>
                    <a:pt x="14541" y="20933"/>
                    <a:pt x="14622" y="22462"/>
                  </a:cubicBezTo>
                  <a:cubicBezTo>
                    <a:pt x="14693" y="23774"/>
                    <a:pt x="14766" y="25090"/>
                    <a:pt x="14759" y="26402"/>
                  </a:cubicBezTo>
                  <a:cubicBezTo>
                    <a:pt x="14750" y="27717"/>
                    <a:pt x="14717" y="29040"/>
                    <a:pt x="14556" y="30342"/>
                  </a:cubicBezTo>
                  <a:cubicBezTo>
                    <a:pt x="14431" y="31368"/>
                    <a:pt x="14133" y="32380"/>
                    <a:pt x="13848" y="33380"/>
                  </a:cubicBezTo>
                  <a:cubicBezTo>
                    <a:pt x="13208" y="35616"/>
                    <a:pt x="12117" y="37646"/>
                    <a:pt x="10855" y="39580"/>
                  </a:cubicBezTo>
                  <a:cubicBezTo>
                    <a:pt x="10290" y="40448"/>
                    <a:pt x="9595" y="41230"/>
                    <a:pt x="8831" y="41988"/>
                  </a:cubicBezTo>
                  <a:cubicBezTo>
                    <a:pt x="8981" y="41691"/>
                    <a:pt x="9123" y="41392"/>
                    <a:pt x="9284" y="41102"/>
                  </a:cubicBezTo>
                  <a:cubicBezTo>
                    <a:pt x="10178" y="39488"/>
                    <a:pt x="11017" y="37851"/>
                    <a:pt x="11634" y="36102"/>
                  </a:cubicBezTo>
                  <a:cubicBezTo>
                    <a:pt x="12240" y="34380"/>
                    <a:pt x="12625" y="32631"/>
                    <a:pt x="12527" y="30792"/>
                  </a:cubicBezTo>
                  <a:cubicBezTo>
                    <a:pt x="12506" y="30399"/>
                    <a:pt x="12595" y="30004"/>
                    <a:pt x="12620" y="29608"/>
                  </a:cubicBezTo>
                  <a:cubicBezTo>
                    <a:pt x="12703" y="28257"/>
                    <a:pt x="12604" y="26915"/>
                    <a:pt x="12399" y="25575"/>
                  </a:cubicBezTo>
                  <a:cubicBezTo>
                    <a:pt x="12156" y="23986"/>
                    <a:pt x="11962" y="22389"/>
                    <a:pt x="11747" y="20796"/>
                  </a:cubicBezTo>
                  <a:cubicBezTo>
                    <a:pt x="11700" y="20795"/>
                    <a:pt x="11655" y="20793"/>
                    <a:pt x="11610" y="20792"/>
                  </a:cubicBezTo>
                  <a:cubicBezTo>
                    <a:pt x="11587" y="20954"/>
                    <a:pt x="11526" y="21121"/>
                    <a:pt x="11550" y="21276"/>
                  </a:cubicBezTo>
                  <a:cubicBezTo>
                    <a:pt x="11693" y="22244"/>
                    <a:pt x="11884" y="23208"/>
                    <a:pt x="11999" y="24180"/>
                  </a:cubicBezTo>
                  <a:cubicBezTo>
                    <a:pt x="12100" y="25032"/>
                    <a:pt x="12151" y="25893"/>
                    <a:pt x="12171" y="26751"/>
                  </a:cubicBezTo>
                  <a:cubicBezTo>
                    <a:pt x="12193" y="27700"/>
                    <a:pt x="12181" y="28652"/>
                    <a:pt x="12138" y="29601"/>
                  </a:cubicBezTo>
                  <a:cubicBezTo>
                    <a:pt x="12097" y="30521"/>
                    <a:pt x="12022" y="31442"/>
                    <a:pt x="11920" y="32356"/>
                  </a:cubicBezTo>
                  <a:cubicBezTo>
                    <a:pt x="11709" y="34233"/>
                    <a:pt x="11078" y="35983"/>
                    <a:pt x="10341" y="37711"/>
                  </a:cubicBezTo>
                  <a:cubicBezTo>
                    <a:pt x="9714" y="39183"/>
                    <a:pt x="8935" y="40576"/>
                    <a:pt x="8219" y="42001"/>
                  </a:cubicBezTo>
                  <a:cubicBezTo>
                    <a:pt x="7972" y="42494"/>
                    <a:pt x="7789" y="43018"/>
                    <a:pt x="7548" y="43514"/>
                  </a:cubicBezTo>
                  <a:cubicBezTo>
                    <a:pt x="7035" y="44579"/>
                    <a:pt x="6217" y="45424"/>
                    <a:pt x="5474" y="46323"/>
                  </a:cubicBezTo>
                  <a:cubicBezTo>
                    <a:pt x="5163" y="46700"/>
                    <a:pt x="4844" y="47072"/>
                    <a:pt x="4492" y="47491"/>
                  </a:cubicBezTo>
                  <a:cubicBezTo>
                    <a:pt x="4291" y="47161"/>
                    <a:pt x="4480" y="46882"/>
                    <a:pt x="4622" y="46675"/>
                  </a:cubicBezTo>
                  <a:cubicBezTo>
                    <a:pt x="5616" y="45224"/>
                    <a:pt x="6180" y="43553"/>
                    <a:pt x="7013" y="42021"/>
                  </a:cubicBezTo>
                  <a:cubicBezTo>
                    <a:pt x="7422" y="41269"/>
                    <a:pt x="7732" y="40464"/>
                    <a:pt x="8102" y="39690"/>
                  </a:cubicBezTo>
                  <a:cubicBezTo>
                    <a:pt x="9002" y="37812"/>
                    <a:pt x="9479" y="35821"/>
                    <a:pt x="9717" y="33760"/>
                  </a:cubicBezTo>
                  <a:cubicBezTo>
                    <a:pt x="9906" y="32111"/>
                    <a:pt x="9930" y="30463"/>
                    <a:pt x="9947" y="28802"/>
                  </a:cubicBezTo>
                  <a:cubicBezTo>
                    <a:pt x="9969" y="26574"/>
                    <a:pt x="9802" y="24396"/>
                    <a:pt x="9303" y="22226"/>
                  </a:cubicBezTo>
                  <a:lnTo>
                    <a:pt x="9305" y="22226"/>
                  </a:lnTo>
                  <a:cubicBezTo>
                    <a:pt x="8981" y="20822"/>
                    <a:pt x="8774" y="19390"/>
                    <a:pt x="8569" y="17963"/>
                  </a:cubicBezTo>
                  <a:cubicBezTo>
                    <a:pt x="8387" y="16694"/>
                    <a:pt x="8595" y="15471"/>
                    <a:pt x="9093" y="14276"/>
                  </a:cubicBezTo>
                  <a:cubicBezTo>
                    <a:pt x="10035" y="12010"/>
                    <a:pt x="11443" y="10043"/>
                    <a:pt x="12914" y="8104"/>
                  </a:cubicBezTo>
                  <a:cubicBezTo>
                    <a:pt x="14642" y="5826"/>
                    <a:pt x="16500" y="3664"/>
                    <a:pt x="18515" y="1635"/>
                  </a:cubicBezTo>
                  <a:cubicBezTo>
                    <a:pt x="18556" y="1593"/>
                    <a:pt x="18610" y="1563"/>
                    <a:pt x="18762" y="1453"/>
                  </a:cubicBezTo>
                  <a:close/>
                  <a:moveTo>
                    <a:pt x="19885" y="0"/>
                  </a:moveTo>
                  <a:cubicBezTo>
                    <a:pt x="19052" y="427"/>
                    <a:pt x="18452" y="838"/>
                    <a:pt x="17936" y="1352"/>
                  </a:cubicBezTo>
                  <a:cubicBezTo>
                    <a:pt x="16088" y="3194"/>
                    <a:pt x="14357" y="5139"/>
                    <a:pt x="12747" y="7199"/>
                  </a:cubicBezTo>
                  <a:cubicBezTo>
                    <a:pt x="11437" y="8873"/>
                    <a:pt x="10187" y="10574"/>
                    <a:pt x="9115" y="12413"/>
                  </a:cubicBezTo>
                  <a:cubicBezTo>
                    <a:pt x="7807" y="14656"/>
                    <a:pt x="7518" y="17002"/>
                    <a:pt x="8096" y="19511"/>
                  </a:cubicBezTo>
                  <a:cubicBezTo>
                    <a:pt x="8475" y="21156"/>
                    <a:pt x="8796" y="22814"/>
                    <a:pt x="9085" y="24478"/>
                  </a:cubicBezTo>
                  <a:cubicBezTo>
                    <a:pt x="9338" y="25930"/>
                    <a:pt x="9326" y="27402"/>
                    <a:pt x="9356" y="28876"/>
                  </a:cubicBezTo>
                  <a:cubicBezTo>
                    <a:pt x="9401" y="31066"/>
                    <a:pt x="9246" y="33228"/>
                    <a:pt x="8903" y="35385"/>
                  </a:cubicBezTo>
                  <a:cubicBezTo>
                    <a:pt x="8605" y="37252"/>
                    <a:pt x="7923" y="38997"/>
                    <a:pt x="7186" y="40718"/>
                  </a:cubicBezTo>
                  <a:cubicBezTo>
                    <a:pt x="6632" y="42016"/>
                    <a:pt x="5998" y="43279"/>
                    <a:pt x="5384" y="44552"/>
                  </a:cubicBezTo>
                  <a:cubicBezTo>
                    <a:pt x="4865" y="45628"/>
                    <a:pt x="4377" y="46723"/>
                    <a:pt x="3786" y="47761"/>
                  </a:cubicBezTo>
                  <a:cubicBezTo>
                    <a:pt x="3044" y="49060"/>
                    <a:pt x="1927" y="50039"/>
                    <a:pt x="778" y="50973"/>
                  </a:cubicBezTo>
                  <a:cubicBezTo>
                    <a:pt x="539" y="51167"/>
                    <a:pt x="261" y="51335"/>
                    <a:pt x="82" y="51574"/>
                  </a:cubicBezTo>
                  <a:cubicBezTo>
                    <a:pt x="56" y="51609"/>
                    <a:pt x="26" y="51639"/>
                    <a:pt x="1" y="51672"/>
                  </a:cubicBezTo>
                  <a:lnTo>
                    <a:pt x="816" y="51672"/>
                  </a:lnTo>
                  <a:cubicBezTo>
                    <a:pt x="2014" y="50743"/>
                    <a:pt x="3095" y="49679"/>
                    <a:pt x="4199" y="48643"/>
                  </a:cubicBezTo>
                  <a:cubicBezTo>
                    <a:pt x="5526" y="47397"/>
                    <a:pt x="6601" y="45931"/>
                    <a:pt x="7747" y="44526"/>
                  </a:cubicBezTo>
                  <a:cubicBezTo>
                    <a:pt x="9067" y="42906"/>
                    <a:pt x="10383" y="41288"/>
                    <a:pt x="11509" y="39523"/>
                  </a:cubicBezTo>
                  <a:cubicBezTo>
                    <a:pt x="12640" y="37753"/>
                    <a:pt x="13551" y="35894"/>
                    <a:pt x="14145" y="33863"/>
                  </a:cubicBezTo>
                  <a:cubicBezTo>
                    <a:pt x="14526" y="32559"/>
                    <a:pt x="14778" y="31248"/>
                    <a:pt x="14939" y="29909"/>
                  </a:cubicBezTo>
                  <a:cubicBezTo>
                    <a:pt x="15073" y="28783"/>
                    <a:pt x="15237" y="27669"/>
                    <a:pt x="15150" y="26520"/>
                  </a:cubicBezTo>
                  <a:cubicBezTo>
                    <a:pt x="15048" y="25180"/>
                    <a:pt x="15121" y="23828"/>
                    <a:pt x="15054" y="22485"/>
                  </a:cubicBezTo>
                  <a:cubicBezTo>
                    <a:pt x="14999" y="21413"/>
                    <a:pt x="14789" y="20348"/>
                    <a:pt x="14759" y="19277"/>
                  </a:cubicBezTo>
                  <a:cubicBezTo>
                    <a:pt x="14729" y="18184"/>
                    <a:pt x="14855" y="17089"/>
                    <a:pt x="14878" y="15993"/>
                  </a:cubicBezTo>
                  <a:cubicBezTo>
                    <a:pt x="14938" y="13100"/>
                    <a:pt x="15711" y="10362"/>
                    <a:pt x="16687" y="7673"/>
                  </a:cubicBezTo>
                  <a:cubicBezTo>
                    <a:pt x="17030" y="6727"/>
                    <a:pt x="17484" y="5820"/>
                    <a:pt x="17891" y="4898"/>
                  </a:cubicBezTo>
                  <a:cubicBezTo>
                    <a:pt x="18387" y="3778"/>
                    <a:pt x="18899" y="2664"/>
                    <a:pt x="19378" y="1537"/>
                  </a:cubicBezTo>
                  <a:cubicBezTo>
                    <a:pt x="19565" y="1097"/>
                    <a:pt x="19681" y="626"/>
                    <a:pt x="198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44"/>
            <p:cNvSpPr/>
            <p:nvPr/>
          </p:nvSpPr>
          <p:spPr>
            <a:xfrm>
              <a:off x="1101450" y="4345500"/>
              <a:ext cx="31850" cy="53700"/>
            </a:xfrm>
            <a:custGeom>
              <a:avLst/>
              <a:gdLst/>
              <a:ahLst/>
              <a:cxnLst/>
              <a:rect l="l" t="t" r="r" b="b"/>
              <a:pathLst>
                <a:path w="1274" h="2148" extrusionOk="0">
                  <a:moveTo>
                    <a:pt x="1274" y="1"/>
                  </a:moveTo>
                  <a:lnTo>
                    <a:pt x="1274" y="1"/>
                  </a:lnTo>
                  <a:cubicBezTo>
                    <a:pt x="791" y="694"/>
                    <a:pt x="414" y="1437"/>
                    <a:pt x="0" y="2148"/>
                  </a:cubicBezTo>
                  <a:lnTo>
                    <a:pt x="311" y="2148"/>
                  </a:lnTo>
                  <a:cubicBezTo>
                    <a:pt x="528" y="1742"/>
                    <a:pt x="741" y="1331"/>
                    <a:pt x="962" y="927"/>
                  </a:cubicBezTo>
                  <a:cubicBezTo>
                    <a:pt x="1050" y="768"/>
                    <a:pt x="1102" y="587"/>
                    <a:pt x="1161" y="413"/>
                  </a:cubicBezTo>
                  <a:cubicBezTo>
                    <a:pt x="1208" y="279"/>
                    <a:pt x="1236" y="137"/>
                    <a:pt x="1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44"/>
            <p:cNvSpPr/>
            <p:nvPr/>
          </p:nvSpPr>
          <p:spPr>
            <a:xfrm>
              <a:off x="2000300" y="4217900"/>
              <a:ext cx="206225" cy="181300"/>
            </a:xfrm>
            <a:custGeom>
              <a:avLst/>
              <a:gdLst/>
              <a:ahLst/>
              <a:cxnLst/>
              <a:rect l="l" t="t" r="r" b="b"/>
              <a:pathLst>
                <a:path w="8249" h="7252" extrusionOk="0">
                  <a:moveTo>
                    <a:pt x="8248" y="1"/>
                  </a:moveTo>
                  <a:cubicBezTo>
                    <a:pt x="8239" y="14"/>
                    <a:pt x="8227" y="25"/>
                    <a:pt x="8217" y="37"/>
                  </a:cubicBezTo>
                  <a:cubicBezTo>
                    <a:pt x="6800" y="1816"/>
                    <a:pt x="5364" y="3572"/>
                    <a:pt x="3609" y="5037"/>
                  </a:cubicBezTo>
                  <a:cubicBezTo>
                    <a:pt x="2514" y="5951"/>
                    <a:pt x="1289" y="6664"/>
                    <a:pt x="0" y="7252"/>
                  </a:cubicBezTo>
                  <a:lnTo>
                    <a:pt x="1326" y="7252"/>
                  </a:lnTo>
                  <a:cubicBezTo>
                    <a:pt x="2911" y="6377"/>
                    <a:pt x="4296" y="5272"/>
                    <a:pt x="5551" y="4005"/>
                  </a:cubicBezTo>
                  <a:cubicBezTo>
                    <a:pt x="6522" y="3023"/>
                    <a:pt x="7367" y="1917"/>
                    <a:pt x="8248" y="846"/>
                  </a:cubicBezTo>
                  <a:lnTo>
                    <a:pt x="824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44"/>
            <p:cNvSpPr/>
            <p:nvPr/>
          </p:nvSpPr>
          <p:spPr>
            <a:xfrm>
              <a:off x="1123925" y="4030675"/>
              <a:ext cx="30025" cy="29275"/>
            </a:xfrm>
            <a:custGeom>
              <a:avLst/>
              <a:gdLst/>
              <a:ahLst/>
              <a:cxnLst/>
              <a:rect l="l" t="t" r="r" b="b"/>
              <a:pathLst>
                <a:path w="1201" h="1171" extrusionOk="0">
                  <a:moveTo>
                    <a:pt x="0" y="1"/>
                  </a:moveTo>
                  <a:cubicBezTo>
                    <a:pt x="400" y="390"/>
                    <a:pt x="800" y="780"/>
                    <a:pt x="1200" y="1171"/>
                  </a:cubicBezTo>
                  <a:cubicBezTo>
                    <a:pt x="1020" y="551"/>
                    <a:pt x="486" y="302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44"/>
            <p:cNvSpPr/>
            <p:nvPr/>
          </p:nvSpPr>
          <p:spPr>
            <a:xfrm>
              <a:off x="1677050" y="4095350"/>
              <a:ext cx="529500" cy="303850"/>
            </a:xfrm>
            <a:custGeom>
              <a:avLst/>
              <a:gdLst/>
              <a:ahLst/>
              <a:cxnLst/>
              <a:rect l="l" t="t" r="r" b="b"/>
              <a:pathLst>
                <a:path w="21180" h="12154" extrusionOk="0">
                  <a:moveTo>
                    <a:pt x="21180" y="0"/>
                  </a:moveTo>
                  <a:cubicBezTo>
                    <a:pt x="20620" y="49"/>
                    <a:pt x="20063" y="101"/>
                    <a:pt x="19506" y="161"/>
                  </a:cubicBezTo>
                  <a:cubicBezTo>
                    <a:pt x="18935" y="224"/>
                    <a:pt x="18368" y="397"/>
                    <a:pt x="17819" y="582"/>
                  </a:cubicBezTo>
                  <a:cubicBezTo>
                    <a:pt x="16419" y="1055"/>
                    <a:pt x="15073" y="1646"/>
                    <a:pt x="13747" y="2307"/>
                  </a:cubicBezTo>
                  <a:cubicBezTo>
                    <a:pt x="12141" y="3106"/>
                    <a:pt x="10656" y="4080"/>
                    <a:pt x="9220" y="5131"/>
                  </a:cubicBezTo>
                  <a:cubicBezTo>
                    <a:pt x="8283" y="5817"/>
                    <a:pt x="7479" y="6680"/>
                    <a:pt x="6565" y="7404"/>
                  </a:cubicBezTo>
                  <a:cubicBezTo>
                    <a:pt x="4954" y="8676"/>
                    <a:pt x="3351" y="9968"/>
                    <a:pt x="1661" y="11128"/>
                  </a:cubicBezTo>
                  <a:cubicBezTo>
                    <a:pt x="1122" y="11497"/>
                    <a:pt x="566" y="11834"/>
                    <a:pt x="1" y="12154"/>
                  </a:cubicBezTo>
                  <a:lnTo>
                    <a:pt x="1041" y="12154"/>
                  </a:lnTo>
                  <a:cubicBezTo>
                    <a:pt x="1360" y="11968"/>
                    <a:pt x="1683" y="11790"/>
                    <a:pt x="1995" y="11587"/>
                  </a:cubicBezTo>
                  <a:cubicBezTo>
                    <a:pt x="3202" y="10802"/>
                    <a:pt x="4357" y="9927"/>
                    <a:pt x="5476" y="9022"/>
                  </a:cubicBezTo>
                  <a:cubicBezTo>
                    <a:pt x="6832" y="7924"/>
                    <a:pt x="8101" y="6719"/>
                    <a:pt x="9459" y="5625"/>
                  </a:cubicBezTo>
                  <a:cubicBezTo>
                    <a:pt x="10219" y="5010"/>
                    <a:pt x="11100" y="4548"/>
                    <a:pt x="11896" y="3973"/>
                  </a:cubicBezTo>
                  <a:cubicBezTo>
                    <a:pt x="13049" y="3140"/>
                    <a:pt x="14362" y="2612"/>
                    <a:pt x="15611" y="1961"/>
                  </a:cubicBezTo>
                  <a:cubicBezTo>
                    <a:pt x="15935" y="1793"/>
                    <a:pt x="16284" y="1664"/>
                    <a:pt x="16634" y="1554"/>
                  </a:cubicBezTo>
                  <a:cubicBezTo>
                    <a:pt x="17705" y="1214"/>
                    <a:pt x="18765" y="817"/>
                    <a:pt x="19860" y="579"/>
                  </a:cubicBezTo>
                  <a:cubicBezTo>
                    <a:pt x="20297" y="485"/>
                    <a:pt x="20738" y="415"/>
                    <a:pt x="21180" y="363"/>
                  </a:cubicBezTo>
                  <a:lnTo>
                    <a:pt x="2118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44"/>
            <p:cNvSpPr/>
            <p:nvPr/>
          </p:nvSpPr>
          <p:spPr>
            <a:xfrm>
              <a:off x="1366850" y="3372600"/>
              <a:ext cx="288575" cy="1026600"/>
            </a:xfrm>
            <a:custGeom>
              <a:avLst/>
              <a:gdLst/>
              <a:ahLst/>
              <a:cxnLst/>
              <a:rect l="l" t="t" r="r" b="b"/>
              <a:pathLst>
                <a:path w="11543" h="41064" extrusionOk="0">
                  <a:moveTo>
                    <a:pt x="834" y="0"/>
                  </a:moveTo>
                  <a:cubicBezTo>
                    <a:pt x="437" y="284"/>
                    <a:pt x="244" y="698"/>
                    <a:pt x="1" y="1220"/>
                  </a:cubicBezTo>
                  <a:cubicBezTo>
                    <a:pt x="265" y="1098"/>
                    <a:pt x="413" y="1030"/>
                    <a:pt x="613" y="937"/>
                  </a:cubicBezTo>
                  <a:cubicBezTo>
                    <a:pt x="1014" y="2549"/>
                    <a:pt x="1700" y="3987"/>
                    <a:pt x="2429" y="5405"/>
                  </a:cubicBezTo>
                  <a:cubicBezTo>
                    <a:pt x="2512" y="5569"/>
                    <a:pt x="2557" y="5752"/>
                    <a:pt x="2637" y="5918"/>
                  </a:cubicBezTo>
                  <a:cubicBezTo>
                    <a:pt x="3285" y="7239"/>
                    <a:pt x="3872" y="8597"/>
                    <a:pt x="4605" y="9869"/>
                  </a:cubicBezTo>
                  <a:cubicBezTo>
                    <a:pt x="5829" y="11996"/>
                    <a:pt x="7133" y="14077"/>
                    <a:pt x="8437" y="16155"/>
                  </a:cubicBezTo>
                  <a:cubicBezTo>
                    <a:pt x="9490" y="17831"/>
                    <a:pt x="10030" y="19665"/>
                    <a:pt x="10273" y="21607"/>
                  </a:cubicBezTo>
                  <a:cubicBezTo>
                    <a:pt x="10399" y="22613"/>
                    <a:pt x="10544" y="23617"/>
                    <a:pt x="10631" y="24626"/>
                  </a:cubicBezTo>
                  <a:cubicBezTo>
                    <a:pt x="10700" y="25417"/>
                    <a:pt x="10730" y="26216"/>
                    <a:pt x="10709" y="27010"/>
                  </a:cubicBezTo>
                  <a:cubicBezTo>
                    <a:pt x="10675" y="28301"/>
                    <a:pt x="10407" y="29560"/>
                    <a:pt x="10141" y="30825"/>
                  </a:cubicBezTo>
                  <a:cubicBezTo>
                    <a:pt x="9830" y="32301"/>
                    <a:pt x="9559" y="33786"/>
                    <a:pt x="8983" y="35184"/>
                  </a:cubicBezTo>
                  <a:cubicBezTo>
                    <a:pt x="8339" y="36744"/>
                    <a:pt x="7623" y="38246"/>
                    <a:pt x="6299" y="39405"/>
                  </a:cubicBezTo>
                  <a:cubicBezTo>
                    <a:pt x="5706" y="39926"/>
                    <a:pt x="5150" y="40488"/>
                    <a:pt x="4605" y="41064"/>
                  </a:cubicBezTo>
                  <a:lnTo>
                    <a:pt x="5419" y="41064"/>
                  </a:lnTo>
                  <a:cubicBezTo>
                    <a:pt x="5717" y="40784"/>
                    <a:pt x="6014" y="40506"/>
                    <a:pt x="6308" y="40222"/>
                  </a:cubicBezTo>
                  <a:cubicBezTo>
                    <a:pt x="7010" y="39538"/>
                    <a:pt x="7819" y="38938"/>
                    <a:pt x="8299" y="38065"/>
                  </a:cubicBezTo>
                  <a:cubicBezTo>
                    <a:pt x="9216" y="36398"/>
                    <a:pt x="9999" y="34667"/>
                    <a:pt x="10399" y="32793"/>
                  </a:cubicBezTo>
                  <a:cubicBezTo>
                    <a:pt x="10559" y="32047"/>
                    <a:pt x="10604" y="31273"/>
                    <a:pt x="10819" y="30545"/>
                  </a:cubicBezTo>
                  <a:cubicBezTo>
                    <a:pt x="11402" y="28574"/>
                    <a:pt x="11542" y="26577"/>
                    <a:pt x="11311" y="24543"/>
                  </a:cubicBezTo>
                  <a:cubicBezTo>
                    <a:pt x="11202" y="23596"/>
                    <a:pt x="11060" y="22650"/>
                    <a:pt x="10998" y="21698"/>
                  </a:cubicBezTo>
                  <a:lnTo>
                    <a:pt x="10998" y="21700"/>
                  </a:lnTo>
                  <a:cubicBezTo>
                    <a:pt x="10902" y="20203"/>
                    <a:pt x="10431" y="18803"/>
                    <a:pt x="9846" y="17461"/>
                  </a:cubicBezTo>
                  <a:cubicBezTo>
                    <a:pt x="8748" y="14943"/>
                    <a:pt x="7112" y="12730"/>
                    <a:pt x="5638" y="10430"/>
                  </a:cubicBezTo>
                  <a:cubicBezTo>
                    <a:pt x="4908" y="9291"/>
                    <a:pt x="4266" y="8112"/>
                    <a:pt x="3650" y="6915"/>
                  </a:cubicBezTo>
                  <a:cubicBezTo>
                    <a:pt x="3117" y="5878"/>
                    <a:pt x="2640" y="4812"/>
                    <a:pt x="2151" y="3754"/>
                  </a:cubicBezTo>
                  <a:cubicBezTo>
                    <a:pt x="1932" y="3281"/>
                    <a:pt x="1712" y="2808"/>
                    <a:pt x="1544" y="2317"/>
                  </a:cubicBezTo>
                  <a:cubicBezTo>
                    <a:pt x="1290" y="1569"/>
                    <a:pt x="1077" y="805"/>
                    <a:pt x="8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44"/>
            <p:cNvSpPr/>
            <p:nvPr/>
          </p:nvSpPr>
          <p:spPr>
            <a:xfrm>
              <a:off x="1425025" y="3692150"/>
              <a:ext cx="152125" cy="707050"/>
            </a:xfrm>
            <a:custGeom>
              <a:avLst/>
              <a:gdLst/>
              <a:ahLst/>
              <a:cxnLst/>
              <a:rect l="l" t="t" r="r" b="b"/>
              <a:pathLst>
                <a:path w="6085" h="28282" extrusionOk="0">
                  <a:moveTo>
                    <a:pt x="1023" y="0"/>
                  </a:moveTo>
                  <a:cubicBezTo>
                    <a:pt x="975" y="20"/>
                    <a:pt x="928" y="41"/>
                    <a:pt x="880" y="60"/>
                  </a:cubicBezTo>
                  <a:cubicBezTo>
                    <a:pt x="979" y="334"/>
                    <a:pt x="1054" y="620"/>
                    <a:pt x="1182" y="880"/>
                  </a:cubicBezTo>
                  <a:cubicBezTo>
                    <a:pt x="1794" y="2118"/>
                    <a:pt x="2411" y="3351"/>
                    <a:pt x="3184" y="4504"/>
                  </a:cubicBezTo>
                  <a:cubicBezTo>
                    <a:pt x="3572" y="5085"/>
                    <a:pt x="3839" y="5749"/>
                    <a:pt x="4131" y="6390"/>
                  </a:cubicBezTo>
                  <a:cubicBezTo>
                    <a:pt x="4751" y="7743"/>
                    <a:pt x="4979" y="9199"/>
                    <a:pt x="5247" y="10649"/>
                  </a:cubicBezTo>
                  <a:cubicBezTo>
                    <a:pt x="5360" y="11267"/>
                    <a:pt x="5433" y="11867"/>
                    <a:pt x="5293" y="12471"/>
                  </a:cubicBezTo>
                  <a:cubicBezTo>
                    <a:pt x="5086" y="13369"/>
                    <a:pt x="4863" y="14264"/>
                    <a:pt x="4605" y="15146"/>
                  </a:cubicBezTo>
                  <a:cubicBezTo>
                    <a:pt x="4355" y="16001"/>
                    <a:pt x="4005" y="16826"/>
                    <a:pt x="3782" y="17686"/>
                  </a:cubicBezTo>
                  <a:cubicBezTo>
                    <a:pt x="3268" y="19673"/>
                    <a:pt x="2803" y="21671"/>
                    <a:pt x="2320" y="23665"/>
                  </a:cubicBezTo>
                  <a:cubicBezTo>
                    <a:pt x="1969" y="25114"/>
                    <a:pt x="1361" y="26437"/>
                    <a:pt x="475" y="27643"/>
                  </a:cubicBezTo>
                  <a:cubicBezTo>
                    <a:pt x="322" y="27852"/>
                    <a:pt x="143" y="28056"/>
                    <a:pt x="0" y="28282"/>
                  </a:cubicBezTo>
                  <a:lnTo>
                    <a:pt x="298" y="28282"/>
                  </a:lnTo>
                  <a:cubicBezTo>
                    <a:pt x="408" y="28141"/>
                    <a:pt x="517" y="27998"/>
                    <a:pt x="641" y="27870"/>
                  </a:cubicBezTo>
                  <a:cubicBezTo>
                    <a:pt x="1629" y="26847"/>
                    <a:pt x="2229" y="25592"/>
                    <a:pt x="2674" y="24288"/>
                  </a:cubicBezTo>
                  <a:cubicBezTo>
                    <a:pt x="3127" y="22963"/>
                    <a:pt x="3381" y="21569"/>
                    <a:pt x="3739" y="20211"/>
                  </a:cubicBezTo>
                  <a:cubicBezTo>
                    <a:pt x="4005" y="19201"/>
                    <a:pt x="4286" y="18195"/>
                    <a:pt x="4581" y="17193"/>
                  </a:cubicBezTo>
                  <a:cubicBezTo>
                    <a:pt x="4970" y="15870"/>
                    <a:pt x="5448" y="14567"/>
                    <a:pt x="5754" y="13225"/>
                  </a:cubicBezTo>
                  <a:cubicBezTo>
                    <a:pt x="5933" y="12438"/>
                    <a:pt x="6084" y="11602"/>
                    <a:pt x="5797" y="10770"/>
                  </a:cubicBezTo>
                  <a:cubicBezTo>
                    <a:pt x="5648" y="10340"/>
                    <a:pt x="5594" y="9877"/>
                    <a:pt x="5512" y="9426"/>
                  </a:cubicBezTo>
                  <a:cubicBezTo>
                    <a:pt x="5196" y="7686"/>
                    <a:pt x="4587" y="6064"/>
                    <a:pt x="3654" y="4558"/>
                  </a:cubicBezTo>
                  <a:cubicBezTo>
                    <a:pt x="2946" y="3412"/>
                    <a:pt x="2265" y="2251"/>
                    <a:pt x="1582" y="1091"/>
                  </a:cubicBezTo>
                  <a:cubicBezTo>
                    <a:pt x="1376" y="739"/>
                    <a:pt x="1208" y="364"/>
                    <a:pt x="10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44"/>
            <p:cNvSpPr/>
            <p:nvPr/>
          </p:nvSpPr>
          <p:spPr>
            <a:xfrm>
              <a:off x="1789525" y="4291325"/>
              <a:ext cx="146950" cy="107875"/>
            </a:xfrm>
            <a:custGeom>
              <a:avLst/>
              <a:gdLst/>
              <a:ahLst/>
              <a:cxnLst/>
              <a:rect l="l" t="t" r="r" b="b"/>
              <a:pathLst>
                <a:path w="5878" h="4315" extrusionOk="0">
                  <a:moveTo>
                    <a:pt x="5878" y="1"/>
                  </a:moveTo>
                  <a:cubicBezTo>
                    <a:pt x="5252" y="47"/>
                    <a:pt x="4918" y="377"/>
                    <a:pt x="4580" y="617"/>
                  </a:cubicBezTo>
                  <a:cubicBezTo>
                    <a:pt x="3933" y="1079"/>
                    <a:pt x="3335" y="1610"/>
                    <a:pt x="2720" y="2115"/>
                  </a:cubicBezTo>
                  <a:cubicBezTo>
                    <a:pt x="1843" y="2834"/>
                    <a:pt x="1010" y="3616"/>
                    <a:pt x="82" y="4262"/>
                  </a:cubicBezTo>
                  <a:cubicBezTo>
                    <a:pt x="55" y="4282"/>
                    <a:pt x="26" y="4297"/>
                    <a:pt x="1" y="4315"/>
                  </a:cubicBezTo>
                  <a:lnTo>
                    <a:pt x="929" y="4315"/>
                  </a:lnTo>
                  <a:cubicBezTo>
                    <a:pt x="1193" y="4109"/>
                    <a:pt x="1457" y="3900"/>
                    <a:pt x="1691" y="3665"/>
                  </a:cubicBezTo>
                  <a:cubicBezTo>
                    <a:pt x="2885" y="2462"/>
                    <a:pt x="4202" y="1413"/>
                    <a:pt x="5530" y="372"/>
                  </a:cubicBezTo>
                  <a:cubicBezTo>
                    <a:pt x="5621" y="301"/>
                    <a:pt x="5690" y="204"/>
                    <a:pt x="58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433;p37">
            <a:extLst>
              <a:ext uri="{FF2B5EF4-FFF2-40B4-BE49-F238E27FC236}">
                <a16:creationId xmlns:a16="http://schemas.microsoft.com/office/drawing/2014/main" id="{ADA0013D-F182-3B4E-B28B-D270A821D202}"/>
              </a:ext>
            </a:extLst>
          </p:cNvPr>
          <p:cNvSpPr txBox="1">
            <a:spLocks/>
          </p:cNvSpPr>
          <p:nvPr/>
        </p:nvSpPr>
        <p:spPr>
          <a:xfrm>
            <a:off x="1658317" y="1809370"/>
            <a:ext cx="4505831" cy="4540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enor Sans"/>
              <a:buNone/>
              <a:defRPr sz="1400" b="0" i="0" u="none" strike="noStrike" cap="none">
                <a:solidFill>
                  <a:schemeClr val="dk1"/>
                </a:solidFill>
                <a:latin typeface="Tenor Sans"/>
                <a:ea typeface="Tenor Sans"/>
                <a:cs typeface="Tenor Sans"/>
                <a:sym typeface="Tenor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enor Sans"/>
              <a:buNone/>
              <a:defRPr sz="1400" b="0" i="0" u="none" strike="noStrike" cap="none">
                <a:solidFill>
                  <a:schemeClr val="dk1"/>
                </a:solidFill>
                <a:latin typeface="Tenor Sans"/>
                <a:ea typeface="Tenor Sans"/>
                <a:cs typeface="Tenor Sans"/>
                <a:sym typeface="Tenor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enor Sans"/>
              <a:buNone/>
              <a:defRPr sz="1400" b="0" i="0" u="none" strike="noStrike" cap="none">
                <a:solidFill>
                  <a:schemeClr val="dk1"/>
                </a:solidFill>
                <a:latin typeface="Tenor Sans"/>
                <a:ea typeface="Tenor Sans"/>
                <a:cs typeface="Tenor Sans"/>
                <a:sym typeface="Tenor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enor Sans"/>
              <a:buNone/>
              <a:defRPr sz="1400" b="0" i="0" u="none" strike="noStrike" cap="none">
                <a:solidFill>
                  <a:schemeClr val="dk1"/>
                </a:solidFill>
                <a:latin typeface="Tenor Sans"/>
                <a:ea typeface="Tenor Sans"/>
                <a:cs typeface="Tenor Sans"/>
                <a:sym typeface="Tenor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enor Sans"/>
              <a:buNone/>
              <a:defRPr sz="1400" b="0" i="0" u="none" strike="noStrike" cap="none">
                <a:solidFill>
                  <a:schemeClr val="dk1"/>
                </a:solidFill>
                <a:latin typeface="Tenor Sans"/>
                <a:ea typeface="Tenor Sans"/>
                <a:cs typeface="Tenor Sans"/>
                <a:sym typeface="Tenor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enor Sans"/>
              <a:buNone/>
              <a:defRPr sz="1400" b="0" i="0" u="none" strike="noStrike" cap="none">
                <a:solidFill>
                  <a:schemeClr val="dk1"/>
                </a:solidFill>
                <a:latin typeface="Tenor Sans"/>
                <a:ea typeface="Tenor Sans"/>
                <a:cs typeface="Tenor Sans"/>
                <a:sym typeface="Tenor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enor Sans"/>
              <a:buNone/>
              <a:defRPr sz="1400" b="0" i="0" u="none" strike="noStrike" cap="none">
                <a:solidFill>
                  <a:schemeClr val="dk1"/>
                </a:solidFill>
                <a:latin typeface="Tenor Sans"/>
                <a:ea typeface="Tenor Sans"/>
                <a:cs typeface="Tenor Sans"/>
                <a:sym typeface="Tenor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enor Sans"/>
              <a:buNone/>
              <a:defRPr sz="1400" b="0" i="0" u="none" strike="noStrike" cap="none">
                <a:solidFill>
                  <a:schemeClr val="dk1"/>
                </a:solidFill>
                <a:latin typeface="Tenor Sans"/>
                <a:ea typeface="Tenor Sans"/>
                <a:cs typeface="Tenor Sans"/>
                <a:sym typeface="Tenor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enor Sans"/>
              <a:buNone/>
              <a:defRPr sz="1400" b="0" i="0" u="none" strike="noStrike" cap="none">
                <a:solidFill>
                  <a:schemeClr val="dk1"/>
                </a:solidFill>
                <a:latin typeface="Tenor Sans"/>
                <a:ea typeface="Tenor Sans"/>
                <a:cs typeface="Tenor Sans"/>
                <a:sym typeface="Tenor Sans"/>
              </a:defRPr>
            </a:lvl9pPr>
          </a:lstStyle>
          <a:p>
            <a:pPr indent="-457200">
              <a:buFont typeface="Wingdings" panose="05000000000000000000" pitchFamily="2" charset="2"/>
              <a:buChar char="v"/>
            </a:pPr>
            <a:r>
              <a:rPr lang="en-US" sz="2800" dirty="0"/>
              <a:t>Fitur Admin </a:t>
            </a:r>
            <a:r>
              <a:rPr lang="en-US" sz="2800" dirty="0" err="1"/>
              <a:t>untuk</a:t>
            </a:r>
            <a:r>
              <a:rPr lang="en-US" sz="2800" dirty="0"/>
              <a:t> Artikel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C74BE3-B689-09EC-DB77-2EE8994AD356}"/>
              </a:ext>
            </a:extLst>
          </p:cNvPr>
          <p:cNvSpPr txBox="1"/>
          <p:nvPr/>
        </p:nvSpPr>
        <p:spPr>
          <a:xfrm>
            <a:off x="2135234" y="2196505"/>
            <a:ext cx="471720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Tenor Sans" panose="020B0604020202020204" charset="0"/>
              </a:rPr>
              <a:t>Dapat</a:t>
            </a:r>
            <a:r>
              <a:rPr lang="en-US" dirty="0">
                <a:latin typeface="Tenor Sans" panose="020B0604020202020204" charset="0"/>
              </a:rPr>
              <a:t> </a:t>
            </a:r>
            <a:r>
              <a:rPr lang="en-US" dirty="0" err="1">
                <a:latin typeface="Tenor Sans" panose="020B0604020202020204" charset="0"/>
              </a:rPr>
              <a:t>menambah</a:t>
            </a:r>
            <a:r>
              <a:rPr lang="en-US" dirty="0">
                <a:latin typeface="Tenor Sans" panose="020B0604020202020204" charset="0"/>
              </a:rPr>
              <a:t> </a:t>
            </a:r>
            <a:r>
              <a:rPr lang="en-US" dirty="0" err="1">
                <a:latin typeface="Tenor Sans" panose="020B0604020202020204" charset="0"/>
              </a:rPr>
              <a:t>maupun</a:t>
            </a:r>
            <a:r>
              <a:rPr lang="en-US" dirty="0">
                <a:latin typeface="Tenor Sans" panose="020B0604020202020204" charset="0"/>
              </a:rPr>
              <a:t> </a:t>
            </a:r>
            <a:r>
              <a:rPr lang="en-US" dirty="0" err="1">
                <a:latin typeface="Tenor Sans" panose="020B0604020202020204" charset="0"/>
              </a:rPr>
              <a:t>menghapus</a:t>
            </a:r>
            <a:r>
              <a:rPr lang="en-US" dirty="0">
                <a:latin typeface="Tenor Sans" panose="020B0604020202020204" charset="0"/>
              </a:rPr>
              <a:t> </a:t>
            </a:r>
            <a:r>
              <a:rPr lang="en-US" dirty="0" err="1">
                <a:latin typeface="Tenor Sans" panose="020B0604020202020204" charset="0"/>
              </a:rPr>
              <a:t>artikel-artikel</a:t>
            </a:r>
            <a:r>
              <a:rPr lang="en-US" dirty="0">
                <a:latin typeface="Tenor Sans" panose="020B0604020202020204" charset="0"/>
              </a:rPr>
              <a:t> Kesehatan pada </a:t>
            </a:r>
            <a:r>
              <a:rPr lang="en-US" dirty="0" err="1">
                <a:latin typeface="Tenor Sans" panose="020B0604020202020204" charset="0"/>
              </a:rPr>
              <a:t>aplikasi</a:t>
            </a:r>
            <a:r>
              <a:rPr lang="en-US" dirty="0">
                <a:latin typeface="Tenor Sans" panose="020B0604020202020204" charset="0"/>
              </a:rPr>
              <a:t> Web Herbal.in</a:t>
            </a:r>
          </a:p>
          <a:p>
            <a:endParaRPr lang="en-US" dirty="0">
              <a:latin typeface="Tenor Sans" panose="020B0604020202020204" charset="0"/>
            </a:endParaRPr>
          </a:p>
          <a:p>
            <a:endParaRPr lang="en-US" dirty="0">
              <a:latin typeface="Tenor Sans" panose="020B0604020202020204" charset="0"/>
            </a:endParaRPr>
          </a:p>
        </p:txBody>
      </p:sp>
      <p:sp>
        <p:nvSpPr>
          <p:cNvPr id="12" name="Google Shape;433;p37">
            <a:extLst>
              <a:ext uri="{FF2B5EF4-FFF2-40B4-BE49-F238E27FC236}">
                <a16:creationId xmlns:a16="http://schemas.microsoft.com/office/drawing/2014/main" id="{3E1D6B9A-8B4C-8CDF-A92A-0A1E07E9D0A4}"/>
              </a:ext>
            </a:extLst>
          </p:cNvPr>
          <p:cNvSpPr txBox="1">
            <a:spLocks/>
          </p:cNvSpPr>
          <p:nvPr/>
        </p:nvSpPr>
        <p:spPr>
          <a:xfrm>
            <a:off x="1658316" y="3330245"/>
            <a:ext cx="4505831" cy="4540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enor Sans"/>
              <a:buNone/>
              <a:defRPr sz="1400" b="0" i="0" u="none" strike="noStrike" cap="none">
                <a:solidFill>
                  <a:schemeClr val="dk1"/>
                </a:solidFill>
                <a:latin typeface="Tenor Sans"/>
                <a:ea typeface="Tenor Sans"/>
                <a:cs typeface="Tenor Sans"/>
                <a:sym typeface="Tenor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enor Sans"/>
              <a:buNone/>
              <a:defRPr sz="1400" b="0" i="0" u="none" strike="noStrike" cap="none">
                <a:solidFill>
                  <a:schemeClr val="dk1"/>
                </a:solidFill>
                <a:latin typeface="Tenor Sans"/>
                <a:ea typeface="Tenor Sans"/>
                <a:cs typeface="Tenor Sans"/>
                <a:sym typeface="Tenor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enor Sans"/>
              <a:buNone/>
              <a:defRPr sz="1400" b="0" i="0" u="none" strike="noStrike" cap="none">
                <a:solidFill>
                  <a:schemeClr val="dk1"/>
                </a:solidFill>
                <a:latin typeface="Tenor Sans"/>
                <a:ea typeface="Tenor Sans"/>
                <a:cs typeface="Tenor Sans"/>
                <a:sym typeface="Tenor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enor Sans"/>
              <a:buNone/>
              <a:defRPr sz="1400" b="0" i="0" u="none" strike="noStrike" cap="none">
                <a:solidFill>
                  <a:schemeClr val="dk1"/>
                </a:solidFill>
                <a:latin typeface="Tenor Sans"/>
                <a:ea typeface="Tenor Sans"/>
                <a:cs typeface="Tenor Sans"/>
                <a:sym typeface="Tenor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enor Sans"/>
              <a:buNone/>
              <a:defRPr sz="1400" b="0" i="0" u="none" strike="noStrike" cap="none">
                <a:solidFill>
                  <a:schemeClr val="dk1"/>
                </a:solidFill>
                <a:latin typeface="Tenor Sans"/>
                <a:ea typeface="Tenor Sans"/>
                <a:cs typeface="Tenor Sans"/>
                <a:sym typeface="Tenor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enor Sans"/>
              <a:buNone/>
              <a:defRPr sz="1400" b="0" i="0" u="none" strike="noStrike" cap="none">
                <a:solidFill>
                  <a:schemeClr val="dk1"/>
                </a:solidFill>
                <a:latin typeface="Tenor Sans"/>
                <a:ea typeface="Tenor Sans"/>
                <a:cs typeface="Tenor Sans"/>
                <a:sym typeface="Tenor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enor Sans"/>
              <a:buNone/>
              <a:defRPr sz="1400" b="0" i="0" u="none" strike="noStrike" cap="none">
                <a:solidFill>
                  <a:schemeClr val="dk1"/>
                </a:solidFill>
                <a:latin typeface="Tenor Sans"/>
                <a:ea typeface="Tenor Sans"/>
                <a:cs typeface="Tenor Sans"/>
                <a:sym typeface="Tenor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enor Sans"/>
              <a:buNone/>
              <a:defRPr sz="1400" b="0" i="0" u="none" strike="noStrike" cap="none">
                <a:solidFill>
                  <a:schemeClr val="dk1"/>
                </a:solidFill>
                <a:latin typeface="Tenor Sans"/>
                <a:ea typeface="Tenor Sans"/>
                <a:cs typeface="Tenor Sans"/>
                <a:sym typeface="Tenor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enor Sans"/>
              <a:buNone/>
              <a:defRPr sz="1400" b="0" i="0" u="none" strike="noStrike" cap="none">
                <a:solidFill>
                  <a:schemeClr val="dk1"/>
                </a:solidFill>
                <a:latin typeface="Tenor Sans"/>
                <a:ea typeface="Tenor Sans"/>
                <a:cs typeface="Tenor Sans"/>
                <a:sym typeface="Tenor Sans"/>
              </a:defRPr>
            </a:lvl9pPr>
          </a:lstStyle>
          <a:p>
            <a:pPr indent="-457200">
              <a:buFont typeface="Wingdings" panose="05000000000000000000" pitchFamily="2" charset="2"/>
              <a:buChar char="v"/>
            </a:pPr>
            <a:r>
              <a:rPr lang="en-US" sz="2800" dirty="0"/>
              <a:t>Fitur Dark Mode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EF7DA77-FE5B-41FC-7BDA-2521D486E405}"/>
              </a:ext>
            </a:extLst>
          </p:cNvPr>
          <p:cNvSpPr txBox="1"/>
          <p:nvPr/>
        </p:nvSpPr>
        <p:spPr>
          <a:xfrm>
            <a:off x="2089916" y="3654393"/>
            <a:ext cx="471720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Tenor Sans" panose="020B0604020202020204" charset="0"/>
              </a:rPr>
              <a:t>Dapat</a:t>
            </a:r>
            <a:r>
              <a:rPr lang="en-US" dirty="0">
                <a:latin typeface="Tenor Sans" panose="020B0604020202020204" charset="0"/>
              </a:rPr>
              <a:t> </a:t>
            </a:r>
            <a:r>
              <a:rPr lang="en-US" dirty="0" err="1">
                <a:latin typeface="Tenor Sans" panose="020B0604020202020204" charset="0"/>
              </a:rPr>
              <a:t>mengubah</a:t>
            </a:r>
            <a:r>
              <a:rPr lang="en-US" dirty="0">
                <a:latin typeface="Tenor Sans" panose="020B0604020202020204" charset="0"/>
              </a:rPr>
              <a:t> mode </a:t>
            </a:r>
            <a:r>
              <a:rPr lang="en-US" dirty="0" err="1">
                <a:latin typeface="Tenor Sans" panose="020B0604020202020204" charset="0"/>
              </a:rPr>
              <a:t>menjadi</a:t>
            </a:r>
            <a:r>
              <a:rPr lang="en-US" dirty="0">
                <a:latin typeface="Tenor Sans" panose="020B0604020202020204" charset="0"/>
              </a:rPr>
              <a:t> mode </a:t>
            </a:r>
            <a:r>
              <a:rPr lang="en-US" dirty="0" err="1">
                <a:latin typeface="Tenor Sans" panose="020B0604020202020204" charset="0"/>
              </a:rPr>
              <a:t>gelap</a:t>
            </a:r>
            <a:r>
              <a:rPr lang="en-US" dirty="0">
                <a:latin typeface="Tenor Sans" panose="020B0604020202020204" charset="0"/>
              </a:rPr>
              <a:t> </a:t>
            </a:r>
            <a:r>
              <a:rPr lang="en-US" dirty="0" err="1">
                <a:latin typeface="Tenor Sans" panose="020B0604020202020204" charset="0"/>
              </a:rPr>
              <a:t>ataupun</a:t>
            </a:r>
            <a:r>
              <a:rPr lang="en-US" dirty="0">
                <a:latin typeface="Tenor Sans" panose="020B0604020202020204" charset="0"/>
              </a:rPr>
              <a:t> mode </a:t>
            </a:r>
            <a:r>
              <a:rPr lang="en-US" dirty="0" err="1">
                <a:latin typeface="Tenor Sans" panose="020B0604020202020204" charset="0"/>
              </a:rPr>
              <a:t>terang</a:t>
            </a:r>
            <a:r>
              <a:rPr lang="en-US" dirty="0">
                <a:latin typeface="Tenor Sans" panose="020B0604020202020204" charset="0"/>
              </a:rPr>
              <a:t> pada </a:t>
            </a:r>
            <a:r>
              <a:rPr lang="en-US" dirty="0" err="1">
                <a:latin typeface="Tenor Sans" panose="020B0604020202020204" charset="0"/>
              </a:rPr>
              <a:t>aplikasi</a:t>
            </a:r>
            <a:r>
              <a:rPr lang="en-US" dirty="0">
                <a:latin typeface="Tenor Sans" panose="020B0604020202020204" charset="0"/>
              </a:rPr>
              <a:t> Web Herbal.in </a:t>
            </a:r>
            <a:r>
              <a:rPr lang="en-US" dirty="0" err="1">
                <a:latin typeface="Tenor Sans" panose="020B0604020202020204" charset="0"/>
              </a:rPr>
              <a:t>sesuai</a:t>
            </a:r>
            <a:r>
              <a:rPr lang="en-US" dirty="0">
                <a:latin typeface="Tenor Sans" panose="020B0604020202020204" charset="0"/>
              </a:rPr>
              <a:t> </a:t>
            </a:r>
            <a:r>
              <a:rPr lang="en-US" dirty="0" err="1">
                <a:latin typeface="Tenor Sans" panose="020B0604020202020204" charset="0"/>
              </a:rPr>
              <a:t>keinginan</a:t>
            </a:r>
            <a:endParaRPr lang="en-US" dirty="0">
              <a:latin typeface="Tenor Sans" panose="020B0604020202020204" charset="0"/>
            </a:endParaRPr>
          </a:p>
          <a:p>
            <a:endParaRPr lang="en-US" dirty="0">
              <a:latin typeface="Tenor Sans" panose="020B0604020202020204" charset="0"/>
            </a:endParaRPr>
          </a:p>
          <a:p>
            <a:endParaRPr lang="en-US" dirty="0">
              <a:latin typeface="Tenor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39690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6" name="Google Shape;356;p33"/>
          <p:cNvPicPr preferRelativeResize="0"/>
          <p:nvPr/>
        </p:nvPicPr>
        <p:blipFill rotWithShape="1">
          <a:blip r:embed="rId3">
            <a:alphaModFix/>
          </a:blip>
          <a:srcRect t="38653" b="14769"/>
          <a:stretch/>
        </p:blipFill>
        <p:spPr>
          <a:xfrm>
            <a:off x="0" y="2304763"/>
            <a:ext cx="9143997" cy="2838627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33"/>
          <p:cNvSpPr txBox="1">
            <a:spLocks noGrp="1"/>
          </p:cNvSpPr>
          <p:nvPr>
            <p:ph type="title" idx="2"/>
          </p:nvPr>
        </p:nvSpPr>
        <p:spPr>
          <a:xfrm>
            <a:off x="854550" y="535000"/>
            <a:ext cx="1337700" cy="95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358" name="Google Shape;358;p33"/>
          <p:cNvSpPr txBox="1">
            <a:spLocks noGrp="1"/>
          </p:cNvSpPr>
          <p:nvPr>
            <p:ph type="title"/>
          </p:nvPr>
        </p:nvSpPr>
        <p:spPr>
          <a:xfrm>
            <a:off x="2210065" y="535000"/>
            <a:ext cx="4553700" cy="95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Sumber Daya</a:t>
            </a:r>
            <a:endParaRPr sz="4000" dirty="0"/>
          </a:p>
        </p:txBody>
      </p:sp>
      <p:sp>
        <p:nvSpPr>
          <p:cNvPr id="359" name="Google Shape;359;p33"/>
          <p:cNvSpPr txBox="1">
            <a:spLocks noGrp="1"/>
          </p:cNvSpPr>
          <p:nvPr>
            <p:ph type="subTitle" idx="1"/>
          </p:nvPr>
        </p:nvSpPr>
        <p:spPr>
          <a:xfrm>
            <a:off x="2210065" y="1486900"/>
            <a:ext cx="4360200" cy="32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Sumber</a:t>
            </a:r>
            <a:r>
              <a:rPr lang="en-US" dirty="0"/>
              <a:t> </a:t>
            </a:r>
            <a:r>
              <a:rPr lang="en-US" dirty="0" err="1"/>
              <a:t>daya</a:t>
            </a:r>
            <a:r>
              <a:rPr lang="en-US" dirty="0"/>
              <a:t> </a:t>
            </a:r>
            <a:r>
              <a:rPr lang="en-US" dirty="0" err="1"/>
              <a:t>apa</a:t>
            </a:r>
            <a:r>
              <a:rPr lang="en-US" dirty="0"/>
              <a:t> </a:t>
            </a:r>
            <a:r>
              <a:rPr lang="en-US" dirty="0" err="1"/>
              <a:t>saja</a:t>
            </a:r>
            <a:r>
              <a:rPr lang="en-US" dirty="0"/>
              <a:t> yang </a:t>
            </a:r>
            <a:r>
              <a:rPr lang="en-US" dirty="0" err="1"/>
              <a:t>digunakan</a:t>
            </a:r>
            <a:endParaRPr lang="en-US" dirty="0"/>
          </a:p>
        </p:txBody>
      </p:sp>
      <p:cxnSp>
        <p:nvCxnSpPr>
          <p:cNvPr id="360" name="Google Shape;360;p33"/>
          <p:cNvCxnSpPr/>
          <p:nvPr/>
        </p:nvCxnSpPr>
        <p:spPr>
          <a:xfrm>
            <a:off x="715100" y="1486900"/>
            <a:ext cx="1337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1" name="Google Shape;361;p33"/>
          <p:cNvSpPr/>
          <p:nvPr/>
        </p:nvSpPr>
        <p:spPr>
          <a:xfrm rot="7200079">
            <a:off x="6367711" y="240401"/>
            <a:ext cx="817887" cy="2317781"/>
          </a:xfrm>
          <a:custGeom>
            <a:avLst/>
            <a:gdLst/>
            <a:ahLst/>
            <a:cxnLst/>
            <a:rect l="l" t="t" r="r" b="b"/>
            <a:pathLst>
              <a:path w="35134" h="99565" extrusionOk="0">
                <a:moveTo>
                  <a:pt x="10446" y="21596"/>
                </a:moveTo>
                <a:cubicBezTo>
                  <a:pt x="12184" y="26780"/>
                  <a:pt x="15082" y="31629"/>
                  <a:pt x="19563" y="36861"/>
                </a:cubicBezTo>
                <a:cubicBezTo>
                  <a:pt x="19627" y="36935"/>
                  <a:pt x="19708" y="37001"/>
                  <a:pt x="19810" y="37063"/>
                </a:cubicBezTo>
                <a:cubicBezTo>
                  <a:pt x="19458" y="36279"/>
                  <a:pt x="19081" y="35685"/>
                  <a:pt x="18610" y="35160"/>
                </a:cubicBezTo>
                <a:cubicBezTo>
                  <a:pt x="18162" y="34661"/>
                  <a:pt x="17801" y="34074"/>
                  <a:pt x="17454" y="33508"/>
                </a:cubicBezTo>
                <a:lnTo>
                  <a:pt x="17127" y="32980"/>
                </a:lnTo>
                <a:cubicBezTo>
                  <a:pt x="15969" y="31162"/>
                  <a:pt x="14816" y="29341"/>
                  <a:pt x="13679" y="27509"/>
                </a:cubicBezTo>
                <a:cubicBezTo>
                  <a:pt x="12831" y="26142"/>
                  <a:pt x="12208" y="24716"/>
                  <a:pt x="11718" y="23020"/>
                </a:cubicBezTo>
                <a:lnTo>
                  <a:pt x="11923" y="22927"/>
                </a:lnTo>
                <a:cubicBezTo>
                  <a:pt x="12056" y="23130"/>
                  <a:pt x="12178" y="23307"/>
                  <a:pt x="12290" y="23468"/>
                </a:cubicBezTo>
                <a:cubicBezTo>
                  <a:pt x="12505" y="23783"/>
                  <a:pt x="12681" y="24040"/>
                  <a:pt x="12826" y="24313"/>
                </a:cubicBezTo>
                <a:cubicBezTo>
                  <a:pt x="14306" y="27106"/>
                  <a:pt x="16240" y="29569"/>
                  <a:pt x="18111" y="31813"/>
                </a:cubicBezTo>
                <a:cubicBezTo>
                  <a:pt x="19939" y="34010"/>
                  <a:pt x="21806" y="36175"/>
                  <a:pt x="23675" y="38338"/>
                </a:cubicBezTo>
                <a:lnTo>
                  <a:pt x="23923" y="38625"/>
                </a:lnTo>
                <a:cubicBezTo>
                  <a:pt x="24648" y="39469"/>
                  <a:pt x="25347" y="40330"/>
                  <a:pt x="26040" y="41202"/>
                </a:cubicBezTo>
                <a:cubicBezTo>
                  <a:pt x="27207" y="42675"/>
                  <a:pt x="28851" y="44493"/>
                  <a:pt x="31237" y="45496"/>
                </a:cubicBezTo>
                <a:lnTo>
                  <a:pt x="31382" y="45556"/>
                </a:lnTo>
                <a:lnTo>
                  <a:pt x="31281" y="45675"/>
                </a:lnTo>
                <a:cubicBezTo>
                  <a:pt x="31245" y="45717"/>
                  <a:pt x="31216" y="45759"/>
                  <a:pt x="31189" y="45796"/>
                </a:cubicBezTo>
                <a:cubicBezTo>
                  <a:pt x="31126" y="45884"/>
                  <a:pt x="31072" y="45960"/>
                  <a:pt x="30979" y="45984"/>
                </a:cubicBezTo>
                <a:cubicBezTo>
                  <a:pt x="29873" y="46248"/>
                  <a:pt x="28891" y="46374"/>
                  <a:pt x="27974" y="46374"/>
                </a:cubicBezTo>
                <a:cubicBezTo>
                  <a:pt x="26651" y="46374"/>
                  <a:pt x="25472" y="46111"/>
                  <a:pt x="24368" y="45568"/>
                </a:cubicBezTo>
                <a:cubicBezTo>
                  <a:pt x="23633" y="45207"/>
                  <a:pt x="22980" y="44599"/>
                  <a:pt x="22455" y="44114"/>
                </a:cubicBezTo>
                <a:cubicBezTo>
                  <a:pt x="19309" y="41193"/>
                  <a:pt x="17159" y="38545"/>
                  <a:pt x="15690" y="35780"/>
                </a:cubicBezTo>
                <a:cubicBezTo>
                  <a:pt x="13229" y="31150"/>
                  <a:pt x="11625" y="27132"/>
                  <a:pt x="10640" y="23137"/>
                </a:cubicBezTo>
                <a:cubicBezTo>
                  <a:pt x="10556" y="22798"/>
                  <a:pt x="10459" y="22461"/>
                  <a:pt x="10360" y="22125"/>
                </a:cubicBezTo>
                <a:lnTo>
                  <a:pt x="10228" y="21664"/>
                </a:lnTo>
                <a:lnTo>
                  <a:pt x="10446" y="21596"/>
                </a:lnTo>
                <a:close/>
                <a:moveTo>
                  <a:pt x="1" y="0"/>
                </a:moveTo>
                <a:lnTo>
                  <a:pt x="1" y="2238"/>
                </a:lnTo>
                <a:cubicBezTo>
                  <a:pt x="910" y="3781"/>
                  <a:pt x="1644" y="5369"/>
                  <a:pt x="2247" y="6824"/>
                </a:cubicBezTo>
                <a:cubicBezTo>
                  <a:pt x="3425" y="9667"/>
                  <a:pt x="3168" y="12731"/>
                  <a:pt x="2834" y="15381"/>
                </a:cubicBezTo>
                <a:cubicBezTo>
                  <a:pt x="2670" y="16688"/>
                  <a:pt x="2153" y="17966"/>
                  <a:pt x="1655" y="19204"/>
                </a:cubicBezTo>
                <a:cubicBezTo>
                  <a:pt x="1542" y="19486"/>
                  <a:pt x="1428" y="19767"/>
                  <a:pt x="1318" y="20047"/>
                </a:cubicBezTo>
                <a:cubicBezTo>
                  <a:pt x="1007" y="20853"/>
                  <a:pt x="640" y="21653"/>
                  <a:pt x="285" y="22425"/>
                </a:cubicBezTo>
                <a:cubicBezTo>
                  <a:pt x="187" y="22640"/>
                  <a:pt x="98" y="22858"/>
                  <a:pt x="1" y="23071"/>
                </a:cubicBezTo>
                <a:lnTo>
                  <a:pt x="1" y="26613"/>
                </a:lnTo>
                <a:cubicBezTo>
                  <a:pt x="240" y="25264"/>
                  <a:pt x="578" y="23891"/>
                  <a:pt x="1085" y="22548"/>
                </a:cubicBezTo>
                <a:lnTo>
                  <a:pt x="1180" y="22277"/>
                </a:lnTo>
                <a:cubicBezTo>
                  <a:pt x="1286" y="21958"/>
                  <a:pt x="1395" y="21629"/>
                  <a:pt x="1658" y="21310"/>
                </a:cubicBezTo>
                <a:lnTo>
                  <a:pt x="1834" y="21097"/>
                </a:lnTo>
                <a:lnTo>
                  <a:pt x="1861" y="21374"/>
                </a:lnTo>
                <a:cubicBezTo>
                  <a:pt x="1867" y="21444"/>
                  <a:pt x="1882" y="21519"/>
                  <a:pt x="1894" y="21595"/>
                </a:cubicBezTo>
                <a:cubicBezTo>
                  <a:pt x="1928" y="21774"/>
                  <a:pt x="1963" y="21960"/>
                  <a:pt x="1910" y="22131"/>
                </a:cubicBezTo>
                <a:cubicBezTo>
                  <a:pt x="1313" y="24047"/>
                  <a:pt x="1347" y="25984"/>
                  <a:pt x="1443" y="28135"/>
                </a:cubicBezTo>
                <a:cubicBezTo>
                  <a:pt x="1542" y="30283"/>
                  <a:pt x="1990" y="32411"/>
                  <a:pt x="2425" y="34471"/>
                </a:cubicBezTo>
                <a:lnTo>
                  <a:pt x="2450" y="34596"/>
                </a:lnTo>
                <a:cubicBezTo>
                  <a:pt x="3225" y="38282"/>
                  <a:pt x="3608" y="41625"/>
                  <a:pt x="3625" y="44815"/>
                </a:cubicBezTo>
                <a:cubicBezTo>
                  <a:pt x="3638" y="47457"/>
                  <a:pt x="3049" y="49989"/>
                  <a:pt x="2531" y="51899"/>
                </a:cubicBezTo>
                <a:cubicBezTo>
                  <a:pt x="2141" y="53349"/>
                  <a:pt x="1805" y="54840"/>
                  <a:pt x="1480" y="56284"/>
                </a:cubicBezTo>
                <a:lnTo>
                  <a:pt x="1318" y="57006"/>
                </a:lnTo>
                <a:cubicBezTo>
                  <a:pt x="1250" y="57300"/>
                  <a:pt x="1220" y="57607"/>
                  <a:pt x="1183" y="57977"/>
                </a:cubicBezTo>
                <a:cubicBezTo>
                  <a:pt x="1163" y="58176"/>
                  <a:pt x="1140" y="58392"/>
                  <a:pt x="1112" y="58636"/>
                </a:cubicBezTo>
                <a:lnTo>
                  <a:pt x="891" y="58663"/>
                </a:lnTo>
                <a:lnTo>
                  <a:pt x="616" y="57940"/>
                </a:lnTo>
                <a:cubicBezTo>
                  <a:pt x="407" y="57391"/>
                  <a:pt x="205" y="56852"/>
                  <a:pt x="1" y="56312"/>
                </a:cubicBezTo>
                <a:lnTo>
                  <a:pt x="1" y="58167"/>
                </a:lnTo>
                <a:cubicBezTo>
                  <a:pt x="107" y="58440"/>
                  <a:pt x="222" y="58710"/>
                  <a:pt x="322" y="58983"/>
                </a:cubicBezTo>
                <a:cubicBezTo>
                  <a:pt x="495" y="59443"/>
                  <a:pt x="745" y="59890"/>
                  <a:pt x="1008" y="60361"/>
                </a:cubicBezTo>
                <a:cubicBezTo>
                  <a:pt x="1089" y="60507"/>
                  <a:pt x="1172" y="60654"/>
                  <a:pt x="1258" y="60809"/>
                </a:cubicBezTo>
                <a:cubicBezTo>
                  <a:pt x="1300" y="60493"/>
                  <a:pt x="1334" y="60188"/>
                  <a:pt x="1372" y="59890"/>
                </a:cubicBezTo>
                <a:cubicBezTo>
                  <a:pt x="1474" y="59031"/>
                  <a:pt x="1572" y="58219"/>
                  <a:pt x="1768" y="57436"/>
                </a:cubicBezTo>
                <a:cubicBezTo>
                  <a:pt x="2041" y="56328"/>
                  <a:pt x="2363" y="55231"/>
                  <a:pt x="2686" y="54136"/>
                </a:cubicBezTo>
                <a:cubicBezTo>
                  <a:pt x="2959" y="53207"/>
                  <a:pt x="3231" y="52278"/>
                  <a:pt x="3474" y="51342"/>
                </a:cubicBezTo>
                <a:cubicBezTo>
                  <a:pt x="3808" y="50058"/>
                  <a:pt x="4186" y="48606"/>
                  <a:pt x="4329" y="47162"/>
                </a:cubicBezTo>
                <a:cubicBezTo>
                  <a:pt x="4483" y="45604"/>
                  <a:pt x="4429" y="43969"/>
                  <a:pt x="4383" y="42527"/>
                </a:cubicBezTo>
                <a:cubicBezTo>
                  <a:pt x="4307" y="40305"/>
                  <a:pt x="3989" y="37912"/>
                  <a:pt x="3405" y="35217"/>
                </a:cubicBezTo>
                <a:cubicBezTo>
                  <a:pt x="2927" y="32993"/>
                  <a:pt x="2560" y="31171"/>
                  <a:pt x="2250" y="29480"/>
                </a:cubicBezTo>
                <a:cubicBezTo>
                  <a:pt x="1631" y="26085"/>
                  <a:pt x="2142" y="22817"/>
                  <a:pt x="2725" y="20071"/>
                </a:cubicBezTo>
                <a:cubicBezTo>
                  <a:pt x="3446" y="16671"/>
                  <a:pt x="3756" y="13243"/>
                  <a:pt x="3647" y="9880"/>
                </a:cubicBezTo>
                <a:cubicBezTo>
                  <a:pt x="3643" y="9743"/>
                  <a:pt x="3646" y="9605"/>
                  <a:pt x="3647" y="9467"/>
                </a:cubicBezTo>
                <a:lnTo>
                  <a:pt x="3655" y="8997"/>
                </a:lnTo>
                <a:lnTo>
                  <a:pt x="3850" y="9223"/>
                </a:lnTo>
                <a:cubicBezTo>
                  <a:pt x="4229" y="9656"/>
                  <a:pt x="4495" y="10119"/>
                  <a:pt x="4662" y="10639"/>
                </a:cubicBezTo>
                <a:lnTo>
                  <a:pt x="5166" y="12184"/>
                </a:lnTo>
                <a:cubicBezTo>
                  <a:pt x="5735" y="13915"/>
                  <a:pt x="6321" y="15704"/>
                  <a:pt x="6808" y="17489"/>
                </a:cubicBezTo>
                <a:cubicBezTo>
                  <a:pt x="7332" y="19404"/>
                  <a:pt x="7783" y="21371"/>
                  <a:pt x="8219" y="23273"/>
                </a:cubicBezTo>
                <a:lnTo>
                  <a:pt x="8656" y="25160"/>
                </a:lnTo>
                <a:cubicBezTo>
                  <a:pt x="8798" y="25763"/>
                  <a:pt x="8926" y="26369"/>
                  <a:pt x="9055" y="26975"/>
                </a:cubicBezTo>
                <a:cubicBezTo>
                  <a:pt x="9287" y="28064"/>
                  <a:pt x="9524" y="29190"/>
                  <a:pt x="9837" y="30274"/>
                </a:cubicBezTo>
                <a:cubicBezTo>
                  <a:pt x="10121" y="31258"/>
                  <a:pt x="10482" y="32240"/>
                  <a:pt x="10832" y="33190"/>
                </a:cubicBezTo>
                <a:cubicBezTo>
                  <a:pt x="11082" y="33871"/>
                  <a:pt x="11332" y="34551"/>
                  <a:pt x="11559" y="35240"/>
                </a:cubicBezTo>
                <a:cubicBezTo>
                  <a:pt x="11992" y="36559"/>
                  <a:pt x="12410" y="37884"/>
                  <a:pt x="12828" y="39207"/>
                </a:cubicBezTo>
                <a:cubicBezTo>
                  <a:pt x="13275" y="40620"/>
                  <a:pt x="13720" y="42033"/>
                  <a:pt x="14184" y="43440"/>
                </a:cubicBezTo>
                <a:cubicBezTo>
                  <a:pt x="14981" y="45851"/>
                  <a:pt x="15375" y="48311"/>
                  <a:pt x="15356" y="50753"/>
                </a:cubicBezTo>
                <a:cubicBezTo>
                  <a:pt x="15342" y="52521"/>
                  <a:pt x="15251" y="54085"/>
                  <a:pt x="15075" y="55527"/>
                </a:cubicBezTo>
                <a:cubicBezTo>
                  <a:pt x="14843" y="57403"/>
                  <a:pt x="14242" y="59207"/>
                  <a:pt x="13660" y="60952"/>
                </a:cubicBezTo>
                <a:cubicBezTo>
                  <a:pt x="13345" y="61890"/>
                  <a:pt x="13022" y="62861"/>
                  <a:pt x="12760" y="63830"/>
                </a:cubicBezTo>
                <a:cubicBezTo>
                  <a:pt x="12574" y="64519"/>
                  <a:pt x="12350" y="65198"/>
                  <a:pt x="12126" y="65878"/>
                </a:cubicBezTo>
                <a:cubicBezTo>
                  <a:pt x="11866" y="66663"/>
                  <a:pt x="11596" y="67477"/>
                  <a:pt x="11396" y="68289"/>
                </a:cubicBezTo>
                <a:cubicBezTo>
                  <a:pt x="10885" y="70370"/>
                  <a:pt x="10441" y="72492"/>
                  <a:pt x="10078" y="74596"/>
                </a:cubicBezTo>
                <a:cubicBezTo>
                  <a:pt x="9805" y="76170"/>
                  <a:pt x="9637" y="77722"/>
                  <a:pt x="9578" y="79212"/>
                </a:cubicBezTo>
                <a:cubicBezTo>
                  <a:pt x="9455" y="82358"/>
                  <a:pt x="9687" y="85596"/>
                  <a:pt x="10268" y="88836"/>
                </a:cubicBezTo>
                <a:cubicBezTo>
                  <a:pt x="10578" y="90560"/>
                  <a:pt x="11147" y="92247"/>
                  <a:pt x="11607" y="93524"/>
                </a:cubicBezTo>
                <a:cubicBezTo>
                  <a:pt x="12046" y="94739"/>
                  <a:pt x="12574" y="95946"/>
                  <a:pt x="13082" y="97115"/>
                </a:cubicBezTo>
                <a:cubicBezTo>
                  <a:pt x="13308" y="97629"/>
                  <a:pt x="13532" y="98143"/>
                  <a:pt x="13750" y="98661"/>
                </a:cubicBezTo>
                <a:lnTo>
                  <a:pt x="14130" y="99564"/>
                </a:lnTo>
                <a:cubicBezTo>
                  <a:pt x="14353" y="99333"/>
                  <a:pt x="14463" y="99091"/>
                  <a:pt x="14509" y="98841"/>
                </a:cubicBezTo>
                <a:lnTo>
                  <a:pt x="14509" y="98841"/>
                </a:lnTo>
                <a:lnTo>
                  <a:pt x="14291" y="98931"/>
                </a:lnTo>
                <a:lnTo>
                  <a:pt x="14123" y="98943"/>
                </a:lnTo>
                <a:lnTo>
                  <a:pt x="13921" y="98286"/>
                </a:lnTo>
                <a:cubicBezTo>
                  <a:pt x="13802" y="97889"/>
                  <a:pt x="13685" y="97492"/>
                  <a:pt x="13535" y="97106"/>
                </a:cubicBezTo>
                <a:cubicBezTo>
                  <a:pt x="12572" y="94614"/>
                  <a:pt x="11601" y="91925"/>
                  <a:pt x="11035" y="89139"/>
                </a:cubicBezTo>
                <a:cubicBezTo>
                  <a:pt x="10882" y="88385"/>
                  <a:pt x="10829" y="87599"/>
                  <a:pt x="10777" y="86839"/>
                </a:cubicBezTo>
                <a:cubicBezTo>
                  <a:pt x="10756" y="86533"/>
                  <a:pt x="10735" y="86224"/>
                  <a:pt x="10708" y="85919"/>
                </a:cubicBezTo>
                <a:cubicBezTo>
                  <a:pt x="10455" y="83084"/>
                  <a:pt x="10252" y="80308"/>
                  <a:pt x="10560" y="77537"/>
                </a:cubicBezTo>
                <a:cubicBezTo>
                  <a:pt x="11005" y="73522"/>
                  <a:pt x="11682" y="70242"/>
                  <a:pt x="12690" y="67218"/>
                </a:cubicBezTo>
                <a:cubicBezTo>
                  <a:pt x="13017" y="66233"/>
                  <a:pt x="13318" y="65240"/>
                  <a:pt x="13607" y="64246"/>
                </a:cubicBezTo>
                <a:lnTo>
                  <a:pt x="14076" y="62637"/>
                </a:lnTo>
                <a:cubicBezTo>
                  <a:pt x="14532" y="61096"/>
                  <a:pt x="15001" y="59502"/>
                  <a:pt x="15380" y="57914"/>
                </a:cubicBezTo>
                <a:cubicBezTo>
                  <a:pt x="15851" y="55950"/>
                  <a:pt x="16042" y="53927"/>
                  <a:pt x="15948" y="51903"/>
                </a:cubicBezTo>
                <a:lnTo>
                  <a:pt x="15935" y="51615"/>
                </a:lnTo>
                <a:cubicBezTo>
                  <a:pt x="15878" y="50342"/>
                  <a:pt x="15819" y="49028"/>
                  <a:pt x="15634" y="47747"/>
                </a:cubicBezTo>
                <a:lnTo>
                  <a:pt x="15572" y="47335"/>
                </a:lnTo>
                <a:cubicBezTo>
                  <a:pt x="15484" y="46735"/>
                  <a:pt x="15390" y="46114"/>
                  <a:pt x="15363" y="45476"/>
                </a:cubicBezTo>
                <a:lnTo>
                  <a:pt x="15584" y="45434"/>
                </a:lnTo>
                <a:lnTo>
                  <a:pt x="15726" y="45822"/>
                </a:lnTo>
                <a:cubicBezTo>
                  <a:pt x="15834" y="46118"/>
                  <a:pt x="15944" y="46416"/>
                  <a:pt x="16030" y="46717"/>
                </a:cubicBezTo>
                <a:cubicBezTo>
                  <a:pt x="16963" y="50034"/>
                  <a:pt x="17642" y="53448"/>
                  <a:pt x="18233" y="56639"/>
                </a:cubicBezTo>
                <a:cubicBezTo>
                  <a:pt x="18857" y="60004"/>
                  <a:pt x="18822" y="63475"/>
                  <a:pt x="18129" y="67250"/>
                </a:cubicBezTo>
                <a:cubicBezTo>
                  <a:pt x="17992" y="67992"/>
                  <a:pt x="17775" y="68729"/>
                  <a:pt x="17565" y="69442"/>
                </a:cubicBezTo>
                <a:cubicBezTo>
                  <a:pt x="17407" y="69983"/>
                  <a:pt x="17248" y="70523"/>
                  <a:pt x="17121" y="71069"/>
                </a:cubicBezTo>
                <a:cubicBezTo>
                  <a:pt x="16846" y="72263"/>
                  <a:pt x="16496" y="73457"/>
                  <a:pt x="16156" y="74612"/>
                </a:cubicBezTo>
                <a:cubicBezTo>
                  <a:pt x="15590" y="76543"/>
                  <a:pt x="15004" y="78537"/>
                  <a:pt x="14757" y="80578"/>
                </a:cubicBezTo>
                <a:cubicBezTo>
                  <a:pt x="14748" y="80645"/>
                  <a:pt x="14742" y="80704"/>
                  <a:pt x="14744" y="80763"/>
                </a:cubicBezTo>
                <a:cubicBezTo>
                  <a:pt x="14950" y="80462"/>
                  <a:pt x="15034" y="80108"/>
                  <a:pt x="15124" y="79737"/>
                </a:cubicBezTo>
                <a:cubicBezTo>
                  <a:pt x="15166" y="79561"/>
                  <a:pt x="15208" y="79388"/>
                  <a:pt x="15264" y="79221"/>
                </a:cubicBezTo>
                <a:cubicBezTo>
                  <a:pt x="16028" y="76889"/>
                  <a:pt x="16651" y="74928"/>
                  <a:pt x="17198" y="72934"/>
                </a:cubicBezTo>
                <a:cubicBezTo>
                  <a:pt x="17345" y="72397"/>
                  <a:pt x="17500" y="71862"/>
                  <a:pt x="17655" y="71328"/>
                </a:cubicBezTo>
                <a:cubicBezTo>
                  <a:pt x="18202" y="69445"/>
                  <a:pt x="18768" y="67498"/>
                  <a:pt x="18959" y="65510"/>
                </a:cubicBezTo>
                <a:cubicBezTo>
                  <a:pt x="19055" y="64498"/>
                  <a:pt x="19085" y="63460"/>
                  <a:pt x="19114" y="62457"/>
                </a:cubicBezTo>
                <a:cubicBezTo>
                  <a:pt x="19132" y="61849"/>
                  <a:pt x="19148" y="61243"/>
                  <a:pt x="19180" y="60637"/>
                </a:cubicBezTo>
                <a:cubicBezTo>
                  <a:pt x="19311" y="58129"/>
                  <a:pt x="18732" y="55681"/>
                  <a:pt x="18172" y="53314"/>
                </a:cubicBezTo>
                <a:cubicBezTo>
                  <a:pt x="18018" y="52666"/>
                  <a:pt x="17864" y="52018"/>
                  <a:pt x="17724" y="51368"/>
                </a:cubicBezTo>
                <a:cubicBezTo>
                  <a:pt x="17375" y="49748"/>
                  <a:pt x="16969" y="48157"/>
                  <a:pt x="16538" y="46472"/>
                </a:cubicBezTo>
                <a:cubicBezTo>
                  <a:pt x="16344" y="45714"/>
                  <a:pt x="16147" y="44944"/>
                  <a:pt x="15951" y="44154"/>
                </a:cubicBezTo>
                <a:lnTo>
                  <a:pt x="16156" y="44060"/>
                </a:lnTo>
                <a:cubicBezTo>
                  <a:pt x="17202" y="45557"/>
                  <a:pt x="17912" y="47100"/>
                  <a:pt x="18598" y="48591"/>
                </a:cubicBezTo>
                <a:lnTo>
                  <a:pt x="19046" y="49554"/>
                </a:lnTo>
                <a:cubicBezTo>
                  <a:pt x="19329" y="50154"/>
                  <a:pt x="19575" y="50770"/>
                  <a:pt x="19824" y="51385"/>
                </a:cubicBezTo>
                <a:cubicBezTo>
                  <a:pt x="19947" y="51693"/>
                  <a:pt x="20070" y="52000"/>
                  <a:pt x="20198" y="52305"/>
                </a:cubicBezTo>
                <a:cubicBezTo>
                  <a:pt x="21057" y="54356"/>
                  <a:pt x="21669" y="56667"/>
                  <a:pt x="22121" y="59579"/>
                </a:cubicBezTo>
                <a:cubicBezTo>
                  <a:pt x="22517" y="62125"/>
                  <a:pt x="22475" y="64898"/>
                  <a:pt x="21992" y="68308"/>
                </a:cubicBezTo>
                <a:cubicBezTo>
                  <a:pt x="21440" y="72207"/>
                  <a:pt x="20577" y="76092"/>
                  <a:pt x="19425" y="79853"/>
                </a:cubicBezTo>
                <a:cubicBezTo>
                  <a:pt x="18784" y="81938"/>
                  <a:pt x="18123" y="84020"/>
                  <a:pt x="17461" y="86099"/>
                </a:cubicBezTo>
                <a:cubicBezTo>
                  <a:pt x="16987" y="87587"/>
                  <a:pt x="16515" y="89074"/>
                  <a:pt x="16051" y="90564"/>
                </a:cubicBezTo>
                <a:cubicBezTo>
                  <a:pt x="15926" y="90963"/>
                  <a:pt x="15819" y="91402"/>
                  <a:pt x="15717" y="91948"/>
                </a:cubicBezTo>
                <a:cubicBezTo>
                  <a:pt x="15443" y="93385"/>
                  <a:pt x="15175" y="94826"/>
                  <a:pt x="14932" y="96268"/>
                </a:cubicBezTo>
                <a:cubicBezTo>
                  <a:pt x="14902" y="96446"/>
                  <a:pt x="14893" y="96626"/>
                  <a:pt x="14891" y="96808"/>
                </a:cubicBezTo>
                <a:cubicBezTo>
                  <a:pt x="15016" y="96488"/>
                  <a:pt x="15129" y="96182"/>
                  <a:pt x="15172" y="95864"/>
                </a:cubicBezTo>
                <a:cubicBezTo>
                  <a:pt x="15417" y="94042"/>
                  <a:pt x="15963" y="92294"/>
                  <a:pt x="16503" y="90657"/>
                </a:cubicBezTo>
                <a:cubicBezTo>
                  <a:pt x="16854" y="89594"/>
                  <a:pt x="17239" y="88542"/>
                  <a:pt x="17622" y="87489"/>
                </a:cubicBezTo>
                <a:cubicBezTo>
                  <a:pt x="17812" y="86976"/>
                  <a:pt x="18442" y="85221"/>
                  <a:pt x="18442" y="85221"/>
                </a:cubicBezTo>
                <a:cubicBezTo>
                  <a:pt x="18771" y="84302"/>
                  <a:pt x="19099" y="83384"/>
                  <a:pt x="19413" y="82462"/>
                </a:cubicBezTo>
                <a:cubicBezTo>
                  <a:pt x="19568" y="82011"/>
                  <a:pt x="19726" y="81561"/>
                  <a:pt x="19884" y="81110"/>
                </a:cubicBezTo>
                <a:cubicBezTo>
                  <a:pt x="20309" y="79904"/>
                  <a:pt x="20748" y="78656"/>
                  <a:pt x="21079" y="77403"/>
                </a:cubicBezTo>
                <a:cubicBezTo>
                  <a:pt x="21497" y="75811"/>
                  <a:pt x="21846" y="74171"/>
                  <a:pt x="22185" y="72586"/>
                </a:cubicBezTo>
                <a:cubicBezTo>
                  <a:pt x="22338" y="71865"/>
                  <a:pt x="22491" y="71144"/>
                  <a:pt x="22652" y="70426"/>
                </a:cubicBezTo>
                <a:cubicBezTo>
                  <a:pt x="23103" y="68407"/>
                  <a:pt x="23315" y="66189"/>
                  <a:pt x="23321" y="63449"/>
                </a:cubicBezTo>
                <a:cubicBezTo>
                  <a:pt x="23327" y="60087"/>
                  <a:pt x="22634" y="56622"/>
                  <a:pt x="21117" y="52484"/>
                </a:cubicBezTo>
                <a:cubicBezTo>
                  <a:pt x="20924" y="51956"/>
                  <a:pt x="20723" y="51409"/>
                  <a:pt x="20476" y="50899"/>
                </a:cubicBezTo>
                <a:cubicBezTo>
                  <a:pt x="19003" y="47861"/>
                  <a:pt x="17300" y="44655"/>
                  <a:pt x="15272" y="41097"/>
                </a:cubicBezTo>
                <a:cubicBezTo>
                  <a:pt x="14087" y="39020"/>
                  <a:pt x="13014" y="36905"/>
                  <a:pt x="12087" y="34805"/>
                </a:cubicBezTo>
                <a:cubicBezTo>
                  <a:pt x="10616" y="31479"/>
                  <a:pt x="9844" y="27974"/>
                  <a:pt x="9335" y="25291"/>
                </a:cubicBezTo>
                <a:cubicBezTo>
                  <a:pt x="8992" y="23470"/>
                  <a:pt x="8607" y="21516"/>
                  <a:pt x="8130" y="19570"/>
                </a:cubicBezTo>
                <a:cubicBezTo>
                  <a:pt x="7786" y="18169"/>
                  <a:pt x="7375" y="16758"/>
                  <a:pt x="6977" y="15394"/>
                </a:cubicBezTo>
                <a:lnTo>
                  <a:pt x="6557" y="13943"/>
                </a:lnTo>
                <a:cubicBezTo>
                  <a:pt x="6491" y="13716"/>
                  <a:pt x="6411" y="13492"/>
                  <a:pt x="6332" y="13268"/>
                </a:cubicBezTo>
                <a:cubicBezTo>
                  <a:pt x="6198" y="12897"/>
                  <a:pt x="6061" y="12512"/>
                  <a:pt x="5993" y="12115"/>
                </a:cubicBezTo>
                <a:cubicBezTo>
                  <a:pt x="5954" y="11885"/>
                  <a:pt x="5852" y="11670"/>
                  <a:pt x="5742" y="11444"/>
                </a:cubicBezTo>
                <a:cubicBezTo>
                  <a:pt x="5563" y="11074"/>
                  <a:pt x="5377" y="10691"/>
                  <a:pt x="5491" y="10221"/>
                </a:cubicBezTo>
                <a:lnTo>
                  <a:pt x="5518" y="10109"/>
                </a:lnTo>
                <a:lnTo>
                  <a:pt x="5518" y="10109"/>
                </a:lnTo>
                <a:lnTo>
                  <a:pt x="5438" y="10145"/>
                </a:lnTo>
                <a:lnTo>
                  <a:pt x="4936" y="9283"/>
                </a:lnTo>
                <a:lnTo>
                  <a:pt x="4968" y="9131"/>
                </a:lnTo>
                <a:lnTo>
                  <a:pt x="5256" y="8996"/>
                </a:lnTo>
                <a:lnTo>
                  <a:pt x="5644" y="10049"/>
                </a:lnTo>
                <a:lnTo>
                  <a:pt x="5634" y="10055"/>
                </a:lnTo>
                <a:lnTo>
                  <a:pt x="6124" y="11062"/>
                </a:lnTo>
                <a:cubicBezTo>
                  <a:pt x="6455" y="11749"/>
                  <a:pt x="6789" y="12437"/>
                  <a:pt x="7144" y="13115"/>
                </a:cubicBezTo>
                <a:cubicBezTo>
                  <a:pt x="8109" y="14960"/>
                  <a:pt x="8846" y="17062"/>
                  <a:pt x="9396" y="19542"/>
                </a:cubicBezTo>
                <a:lnTo>
                  <a:pt x="9608" y="20500"/>
                </a:lnTo>
                <a:cubicBezTo>
                  <a:pt x="10108" y="22777"/>
                  <a:pt x="10625" y="25130"/>
                  <a:pt x="11399" y="27392"/>
                </a:cubicBezTo>
                <a:cubicBezTo>
                  <a:pt x="12159" y="29614"/>
                  <a:pt x="13150" y="31769"/>
                  <a:pt x="14108" y="33853"/>
                </a:cubicBezTo>
                <a:lnTo>
                  <a:pt x="14568" y="34855"/>
                </a:lnTo>
                <a:cubicBezTo>
                  <a:pt x="16070" y="38147"/>
                  <a:pt x="18366" y="40960"/>
                  <a:pt x="20624" y="43509"/>
                </a:cubicBezTo>
                <a:cubicBezTo>
                  <a:pt x="21499" y="44497"/>
                  <a:pt x="22375" y="45257"/>
                  <a:pt x="23303" y="45833"/>
                </a:cubicBezTo>
                <a:cubicBezTo>
                  <a:pt x="24682" y="46685"/>
                  <a:pt x="26030" y="47100"/>
                  <a:pt x="27422" y="47100"/>
                </a:cubicBezTo>
                <a:cubicBezTo>
                  <a:pt x="27884" y="47100"/>
                  <a:pt x="28355" y="47052"/>
                  <a:pt x="28821" y="46959"/>
                </a:cubicBezTo>
                <a:cubicBezTo>
                  <a:pt x="29603" y="46801"/>
                  <a:pt x="30412" y="46578"/>
                  <a:pt x="31225" y="46300"/>
                </a:cubicBezTo>
                <a:cubicBezTo>
                  <a:pt x="31959" y="46048"/>
                  <a:pt x="32818" y="45732"/>
                  <a:pt x="33610" y="45309"/>
                </a:cubicBezTo>
                <a:cubicBezTo>
                  <a:pt x="34652" y="44753"/>
                  <a:pt x="35134" y="43774"/>
                  <a:pt x="35040" y="42399"/>
                </a:cubicBezTo>
                <a:cubicBezTo>
                  <a:pt x="34940" y="40929"/>
                  <a:pt x="34440" y="39481"/>
                  <a:pt x="33513" y="37971"/>
                </a:cubicBezTo>
                <a:cubicBezTo>
                  <a:pt x="32630" y="36539"/>
                  <a:pt x="31544" y="35175"/>
                  <a:pt x="30188" y="33801"/>
                </a:cubicBezTo>
                <a:lnTo>
                  <a:pt x="30186" y="33801"/>
                </a:lnTo>
                <a:cubicBezTo>
                  <a:pt x="29899" y="33508"/>
                  <a:pt x="29538" y="33271"/>
                  <a:pt x="29188" y="33044"/>
                </a:cubicBezTo>
                <a:cubicBezTo>
                  <a:pt x="28944" y="32885"/>
                  <a:pt x="28700" y="32727"/>
                  <a:pt x="28467" y="32544"/>
                </a:cubicBezTo>
                <a:cubicBezTo>
                  <a:pt x="28461" y="32544"/>
                  <a:pt x="28452" y="32547"/>
                  <a:pt x="28442" y="32551"/>
                </a:cubicBezTo>
                <a:lnTo>
                  <a:pt x="28918" y="32917"/>
                </a:lnTo>
                <a:cubicBezTo>
                  <a:pt x="29058" y="33020"/>
                  <a:pt x="29153" y="33093"/>
                  <a:pt x="29234" y="33174"/>
                </a:cubicBezTo>
                <a:cubicBezTo>
                  <a:pt x="31027" y="34918"/>
                  <a:pt x="32255" y="37031"/>
                  <a:pt x="33359" y="39045"/>
                </a:cubicBezTo>
                <a:cubicBezTo>
                  <a:pt x="33914" y="40058"/>
                  <a:pt x="34209" y="41117"/>
                  <a:pt x="34260" y="42278"/>
                </a:cubicBezTo>
                <a:cubicBezTo>
                  <a:pt x="34275" y="42640"/>
                  <a:pt x="34242" y="42968"/>
                  <a:pt x="34161" y="43257"/>
                </a:cubicBezTo>
                <a:cubicBezTo>
                  <a:pt x="33872" y="44263"/>
                  <a:pt x="33292" y="44772"/>
                  <a:pt x="32433" y="44772"/>
                </a:cubicBezTo>
                <a:cubicBezTo>
                  <a:pt x="32195" y="44772"/>
                  <a:pt x="31932" y="44732"/>
                  <a:pt x="31651" y="44654"/>
                </a:cubicBezTo>
                <a:cubicBezTo>
                  <a:pt x="30540" y="44341"/>
                  <a:pt x="29658" y="43693"/>
                  <a:pt x="28597" y="42748"/>
                </a:cubicBezTo>
                <a:lnTo>
                  <a:pt x="28493" y="42658"/>
                </a:lnTo>
                <a:lnTo>
                  <a:pt x="28946" y="42314"/>
                </a:lnTo>
                <a:cubicBezTo>
                  <a:pt x="29161" y="42151"/>
                  <a:pt x="29350" y="42010"/>
                  <a:pt x="29523" y="41851"/>
                </a:cubicBezTo>
                <a:cubicBezTo>
                  <a:pt x="30261" y="41169"/>
                  <a:pt x="30582" y="40428"/>
                  <a:pt x="30532" y="39520"/>
                </a:cubicBezTo>
                <a:cubicBezTo>
                  <a:pt x="30463" y="38258"/>
                  <a:pt x="30134" y="36992"/>
                  <a:pt x="29497" y="35536"/>
                </a:cubicBezTo>
                <a:cubicBezTo>
                  <a:pt x="29350" y="35198"/>
                  <a:pt x="29192" y="34864"/>
                  <a:pt x="29036" y="34533"/>
                </a:cubicBezTo>
                <a:cubicBezTo>
                  <a:pt x="28885" y="34217"/>
                  <a:pt x="28737" y="33902"/>
                  <a:pt x="28597" y="33584"/>
                </a:cubicBezTo>
                <a:cubicBezTo>
                  <a:pt x="28544" y="33465"/>
                  <a:pt x="28528" y="33338"/>
                  <a:pt x="28502" y="33162"/>
                </a:cubicBezTo>
                <a:cubicBezTo>
                  <a:pt x="28488" y="33064"/>
                  <a:pt x="28473" y="32950"/>
                  <a:pt x="28448" y="32807"/>
                </a:cubicBezTo>
                <a:lnTo>
                  <a:pt x="28406" y="32569"/>
                </a:lnTo>
                <a:cubicBezTo>
                  <a:pt x="28388" y="32580"/>
                  <a:pt x="28370" y="32592"/>
                  <a:pt x="28355" y="32601"/>
                </a:cubicBezTo>
                <a:cubicBezTo>
                  <a:pt x="28290" y="32643"/>
                  <a:pt x="28224" y="32686"/>
                  <a:pt x="28144" y="32686"/>
                </a:cubicBezTo>
                <a:cubicBezTo>
                  <a:pt x="27962" y="32686"/>
                  <a:pt x="27914" y="32467"/>
                  <a:pt x="27899" y="32396"/>
                </a:cubicBezTo>
                <a:cubicBezTo>
                  <a:pt x="27819" y="32031"/>
                  <a:pt x="27570" y="31864"/>
                  <a:pt x="27260" y="31721"/>
                </a:cubicBezTo>
                <a:lnTo>
                  <a:pt x="27260" y="31721"/>
                </a:lnTo>
                <a:cubicBezTo>
                  <a:pt x="28249" y="33267"/>
                  <a:pt x="28915" y="34623"/>
                  <a:pt x="29343" y="35963"/>
                </a:cubicBezTo>
                <a:lnTo>
                  <a:pt x="29503" y="36455"/>
                </a:lnTo>
                <a:cubicBezTo>
                  <a:pt x="29809" y="37378"/>
                  <a:pt x="30123" y="38332"/>
                  <a:pt x="30117" y="39363"/>
                </a:cubicBezTo>
                <a:cubicBezTo>
                  <a:pt x="30111" y="40192"/>
                  <a:pt x="29731" y="40875"/>
                  <a:pt x="28953" y="41452"/>
                </a:cubicBezTo>
                <a:cubicBezTo>
                  <a:pt x="28606" y="41709"/>
                  <a:pt x="28335" y="41823"/>
                  <a:pt x="28070" y="41823"/>
                </a:cubicBezTo>
                <a:cubicBezTo>
                  <a:pt x="27746" y="41823"/>
                  <a:pt x="27440" y="41648"/>
                  <a:pt x="27049" y="41236"/>
                </a:cubicBezTo>
                <a:cubicBezTo>
                  <a:pt x="26854" y="41031"/>
                  <a:pt x="26661" y="40825"/>
                  <a:pt x="26479" y="40610"/>
                </a:cubicBezTo>
                <a:cubicBezTo>
                  <a:pt x="25795" y="39807"/>
                  <a:pt x="25114" y="38998"/>
                  <a:pt x="24431" y="38190"/>
                </a:cubicBezTo>
                <a:cubicBezTo>
                  <a:pt x="22933" y="36413"/>
                  <a:pt x="21385" y="34575"/>
                  <a:pt x="19812" y="32813"/>
                </a:cubicBezTo>
                <a:cubicBezTo>
                  <a:pt x="18069" y="30864"/>
                  <a:pt x="16491" y="28698"/>
                  <a:pt x="15097" y="26787"/>
                </a:cubicBezTo>
                <a:lnTo>
                  <a:pt x="14739" y="26307"/>
                </a:lnTo>
                <a:cubicBezTo>
                  <a:pt x="14378" y="25831"/>
                  <a:pt x="14005" y="25337"/>
                  <a:pt x="13729" y="24802"/>
                </a:cubicBezTo>
                <a:cubicBezTo>
                  <a:pt x="12854" y="23122"/>
                  <a:pt x="11838" y="21131"/>
                  <a:pt x="10933" y="19106"/>
                </a:cubicBezTo>
                <a:cubicBezTo>
                  <a:pt x="9951" y="16907"/>
                  <a:pt x="8980" y="14758"/>
                  <a:pt x="7883" y="12627"/>
                </a:cubicBezTo>
                <a:cubicBezTo>
                  <a:pt x="6088" y="9139"/>
                  <a:pt x="3936" y="5966"/>
                  <a:pt x="2068" y="3319"/>
                </a:cubicBezTo>
                <a:lnTo>
                  <a:pt x="1808" y="2952"/>
                </a:lnTo>
                <a:cubicBezTo>
                  <a:pt x="1148" y="2023"/>
                  <a:pt x="471" y="1068"/>
                  <a:pt x="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80561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38"/>
          <p:cNvSpPr/>
          <p:nvPr/>
        </p:nvSpPr>
        <p:spPr>
          <a:xfrm>
            <a:off x="4626300" y="1220425"/>
            <a:ext cx="3797700" cy="2844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38"/>
          <p:cNvSpPr/>
          <p:nvPr/>
        </p:nvSpPr>
        <p:spPr>
          <a:xfrm>
            <a:off x="715100" y="1220425"/>
            <a:ext cx="3797700" cy="2844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p38"/>
          <p:cNvSpPr txBox="1">
            <a:spLocks noGrp="1"/>
          </p:cNvSpPr>
          <p:nvPr>
            <p:ph type="title"/>
          </p:nvPr>
        </p:nvSpPr>
        <p:spPr>
          <a:xfrm>
            <a:off x="720000" y="57352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Sumber daya yang digunakan</a:t>
            </a:r>
            <a:endParaRPr dirty="0"/>
          </a:p>
        </p:txBody>
      </p:sp>
      <p:sp>
        <p:nvSpPr>
          <p:cNvPr id="459" name="Google Shape;459;p38"/>
          <p:cNvSpPr txBox="1">
            <a:spLocks noGrp="1"/>
          </p:cNvSpPr>
          <p:nvPr>
            <p:ph type="subTitle" idx="1"/>
          </p:nvPr>
        </p:nvSpPr>
        <p:spPr>
          <a:xfrm>
            <a:off x="788600" y="1328857"/>
            <a:ext cx="3650700" cy="63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Resources</a:t>
            </a:r>
            <a:endParaRPr dirty="0"/>
          </a:p>
        </p:txBody>
      </p:sp>
      <p:sp>
        <p:nvSpPr>
          <p:cNvPr id="460" name="Google Shape;460;p38"/>
          <p:cNvSpPr txBox="1">
            <a:spLocks noGrp="1"/>
          </p:cNvSpPr>
          <p:nvPr>
            <p:ph type="subTitle" idx="2"/>
          </p:nvPr>
        </p:nvSpPr>
        <p:spPr>
          <a:xfrm>
            <a:off x="4699795" y="1328857"/>
            <a:ext cx="3650700" cy="63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Tools</a:t>
            </a:r>
            <a:endParaRPr dirty="0"/>
          </a:p>
        </p:txBody>
      </p:sp>
      <p:grpSp>
        <p:nvGrpSpPr>
          <p:cNvPr id="461" name="Google Shape;461;p38"/>
          <p:cNvGrpSpPr/>
          <p:nvPr/>
        </p:nvGrpSpPr>
        <p:grpSpPr>
          <a:xfrm rot="-5400000" flipH="1">
            <a:off x="3032513" y="2584750"/>
            <a:ext cx="757325" cy="2203225"/>
            <a:chOff x="4740125" y="687050"/>
            <a:chExt cx="757325" cy="2203225"/>
          </a:xfrm>
        </p:grpSpPr>
        <p:sp>
          <p:nvSpPr>
            <p:cNvPr id="462" name="Google Shape;462;p38"/>
            <p:cNvSpPr/>
            <p:nvPr/>
          </p:nvSpPr>
          <p:spPr>
            <a:xfrm>
              <a:off x="5468250" y="1028350"/>
              <a:ext cx="29200" cy="167000"/>
            </a:xfrm>
            <a:custGeom>
              <a:avLst/>
              <a:gdLst/>
              <a:ahLst/>
              <a:cxnLst/>
              <a:rect l="l" t="t" r="r" b="b"/>
              <a:pathLst>
                <a:path w="1168" h="6680" extrusionOk="0">
                  <a:moveTo>
                    <a:pt x="204" y="0"/>
                  </a:moveTo>
                  <a:cubicBezTo>
                    <a:pt x="136" y="17"/>
                    <a:pt x="68" y="33"/>
                    <a:pt x="1" y="50"/>
                  </a:cubicBezTo>
                  <a:cubicBezTo>
                    <a:pt x="480" y="2247"/>
                    <a:pt x="856" y="4457"/>
                    <a:pt x="1168" y="6680"/>
                  </a:cubicBezTo>
                  <a:lnTo>
                    <a:pt x="1168" y="3394"/>
                  </a:lnTo>
                  <a:cubicBezTo>
                    <a:pt x="1064" y="2898"/>
                    <a:pt x="954" y="2402"/>
                    <a:pt x="832" y="1910"/>
                  </a:cubicBezTo>
                  <a:cubicBezTo>
                    <a:pt x="671" y="1262"/>
                    <a:pt x="416" y="636"/>
                    <a:pt x="2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38"/>
            <p:cNvSpPr/>
            <p:nvPr/>
          </p:nvSpPr>
          <p:spPr>
            <a:xfrm>
              <a:off x="5314825" y="687050"/>
              <a:ext cx="182625" cy="879375"/>
            </a:xfrm>
            <a:custGeom>
              <a:avLst/>
              <a:gdLst/>
              <a:ahLst/>
              <a:cxnLst/>
              <a:rect l="l" t="t" r="r" b="b"/>
              <a:pathLst>
                <a:path w="7305" h="35175" extrusionOk="0">
                  <a:moveTo>
                    <a:pt x="1760" y="1"/>
                  </a:moveTo>
                  <a:cubicBezTo>
                    <a:pt x="1383" y="455"/>
                    <a:pt x="1441" y="938"/>
                    <a:pt x="1476" y="1426"/>
                  </a:cubicBezTo>
                  <a:cubicBezTo>
                    <a:pt x="1539" y="2298"/>
                    <a:pt x="1698" y="3186"/>
                    <a:pt x="1605" y="4043"/>
                  </a:cubicBezTo>
                  <a:cubicBezTo>
                    <a:pt x="1408" y="5843"/>
                    <a:pt x="1047" y="7625"/>
                    <a:pt x="801" y="9422"/>
                  </a:cubicBezTo>
                  <a:cubicBezTo>
                    <a:pt x="560" y="11181"/>
                    <a:pt x="187" y="12918"/>
                    <a:pt x="101" y="14708"/>
                  </a:cubicBezTo>
                  <a:cubicBezTo>
                    <a:pt x="1" y="16795"/>
                    <a:pt x="204" y="18849"/>
                    <a:pt x="536" y="20893"/>
                  </a:cubicBezTo>
                  <a:cubicBezTo>
                    <a:pt x="888" y="23052"/>
                    <a:pt x="1710" y="25072"/>
                    <a:pt x="2717" y="26995"/>
                  </a:cubicBezTo>
                  <a:cubicBezTo>
                    <a:pt x="3705" y="28885"/>
                    <a:pt x="4783" y="30731"/>
                    <a:pt x="5893" y="32552"/>
                  </a:cubicBezTo>
                  <a:cubicBezTo>
                    <a:pt x="6413" y="33406"/>
                    <a:pt x="6888" y="34276"/>
                    <a:pt x="7305" y="35174"/>
                  </a:cubicBezTo>
                  <a:lnTo>
                    <a:pt x="7305" y="33499"/>
                  </a:lnTo>
                  <a:cubicBezTo>
                    <a:pt x="6569" y="32194"/>
                    <a:pt x="5832" y="30887"/>
                    <a:pt x="5065" y="29600"/>
                  </a:cubicBezTo>
                  <a:cubicBezTo>
                    <a:pt x="3987" y="27789"/>
                    <a:pt x="3029" y="25914"/>
                    <a:pt x="2335" y="23933"/>
                  </a:cubicBezTo>
                  <a:cubicBezTo>
                    <a:pt x="1856" y="22568"/>
                    <a:pt x="1556" y="21123"/>
                    <a:pt x="1324" y="19691"/>
                  </a:cubicBezTo>
                  <a:cubicBezTo>
                    <a:pt x="835" y="16669"/>
                    <a:pt x="880" y="13636"/>
                    <a:pt x="1378" y="10608"/>
                  </a:cubicBezTo>
                  <a:cubicBezTo>
                    <a:pt x="1539" y="9623"/>
                    <a:pt x="1593" y="8620"/>
                    <a:pt x="1701" y="7626"/>
                  </a:cubicBezTo>
                  <a:cubicBezTo>
                    <a:pt x="1826" y="6470"/>
                    <a:pt x="1996" y="5318"/>
                    <a:pt x="2076" y="4159"/>
                  </a:cubicBezTo>
                  <a:cubicBezTo>
                    <a:pt x="2133" y="3321"/>
                    <a:pt x="2071" y="2474"/>
                    <a:pt x="2064" y="1632"/>
                  </a:cubicBezTo>
                  <a:cubicBezTo>
                    <a:pt x="2061" y="1345"/>
                    <a:pt x="2062" y="1058"/>
                    <a:pt x="2062" y="748"/>
                  </a:cubicBezTo>
                  <a:lnTo>
                    <a:pt x="2062" y="748"/>
                  </a:lnTo>
                  <a:cubicBezTo>
                    <a:pt x="3005" y="840"/>
                    <a:pt x="3632" y="1446"/>
                    <a:pt x="4270" y="1963"/>
                  </a:cubicBezTo>
                  <a:cubicBezTo>
                    <a:pt x="5389" y="2870"/>
                    <a:pt x="6386" y="3903"/>
                    <a:pt x="7305" y="5005"/>
                  </a:cubicBezTo>
                  <a:lnTo>
                    <a:pt x="7305" y="3852"/>
                  </a:lnTo>
                  <a:cubicBezTo>
                    <a:pt x="6590" y="3080"/>
                    <a:pt x="5832" y="2353"/>
                    <a:pt x="4977" y="1720"/>
                  </a:cubicBezTo>
                  <a:lnTo>
                    <a:pt x="4977" y="1718"/>
                  </a:lnTo>
                  <a:cubicBezTo>
                    <a:pt x="3987" y="984"/>
                    <a:pt x="2915" y="428"/>
                    <a:pt x="17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38"/>
            <p:cNvSpPr/>
            <p:nvPr/>
          </p:nvSpPr>
          <p:spPr>
            <a:xfrm>
              <a:off x="4740125" y="1567000"/>
              <a:ext cx="757325" cy="1323275"/>
            </a:xfrm>
            <a:custGeom>
              <a:avLst/>
              <a:gdLst/>
              <a:ahLst/>
              <a:cxnLst/>
              <a:rect l="l" t="t" r="r" b="b"/>
              <a:pathLst>
                <a:path w="30293" h="52931" extrusionOk="0">
                  <a:moveTo>
                    <a:pt x="14676" y="20208"/>
                  </a:moveTo>
                  <a:cubicBezTo>
                    <a:pt x="15300" y="21853"/>
                    <a:pt x="15898" y="23313"/>
                    <a:pt x="16399" y="24805"/>
                  </a:cubicBezTo>
                  <a:cubicBezTo>
                    <a:pt x="16601" y="25407"/>
                    <a:pt x="16613" y="26079"/>
                    <a:pt x="16665" y="26724"/>
                  </a:cubicBezTo>
                  <a:cubicBezTo>
                    <a:pt x="16859" y="29079"/>
                    <a:pt x="16554" y="31377"/>
                    <a:pt x="15822" y="33620"/>
                  </a:cubicBezTo>
                  <a:cubicBezTo>
                    <a:pt x="15632" y="34199"/>
                    <a:pt x="15461" y="34783"/>
                    <a:pt x="15237" y="35508"/>
                  </a:cubicBezTo>
                  <a:cubicBezTo>
                    <a:pt x="15095" y="35237"/>
                    <a:pt x="14984" y="35097"/>
                    <a:pt x="14945" y="34939"/>
                  </a:cubicBezTo>
                  <a:cubicBezTo>
                    <a:pt x="14578" y="33455"/>
                    <a:pt x="14492" y="31935"/>
                    <a:pt x="14396" y="30417"/>
                  </a:cubicBezTo>
                  <a:cubicBezTo>
                    <a:pt x="14345" y="29613"/>
                    <a:pt x="14301" y="28807"/>
                    <a:pt x="14222" y="28002"/>
                  </a:cubicBezTo>
                  <a:lnTo>
                    <a:pt x="14222" y="28002"/>
                  </a:lnTo>
                  <a:cubicBezTo>
                    <a:pt x="13742" y="30838"/>
                    <a:pt x="13930" y="33657"/>
                    <a:pt x="14611" y="36565"/>
                  </a:cubicBezTo>
                  <a:cubicBezTo>
                    <a:pt x="14143" y="36387"/>
                    <a:pt x="14080" y="36051"/>
                    <a:pt x="13978" y="35793"/>
                  </a:cubicBezTo>
                  <a:cubicBezTo>
                    <a:pt x="13270" y="34023"/>
                    <a:pt x="12531" y="32263"/>
                    <a:pt x="12390" y="30327"/>
                  </a:cubicBezTo>
                  <a:cubicBezTo>
                    <a:pt x="12321" y="29362"/>
                    <a:pt x="12149" y="28395"/>
                    <a:pt x="12173" y="27431"/>
                  </a:cubicBezTo>
                  <a:cubicBezTo>
                    <a:pt x="12228" y="25267"/>
                    <a:pt x="12804" y="23222"/>
                    <a:pt x="13852" y="21322"/>
                  </a:cubicBezTo>
                  <a:cubicBezTo>
                    <a:pt x="14052" y="20962"/>
                    <a:pt x="14343" y="20652"/>
                    <a:pt x="14676" y="20208"/>
                  </a:cubicBezTo>
                  <a:close/>
                  <a:moveTo>
                    <a:pt x="21760" y="0"/>
                  </a:moveTo>
                  <a:lnTo>
                    <a:pt x="21760" y="0"/>
                  </a:lnTo>
                  <a:cubicBezTo>
                    <a:pt x="21735" y="269"/>
                    <a:pt x="21713" y="543"/>
                    <a:pt x="21811" y="764"/>
                  </a:cubicBezTo>
                  <a:cubicBezTo>
                    <a:pt x="22217" y="1674"/>
                    <a:pt x="22631" y="2584"/>
                    <a:pt x="23095" y="3465"/>
                  </a:cubicBezTo>
                  <a:cubicBezTo>
                    <a:pt x="23563" y="4352"/>
                    <a:pt x="24135" y="5184"/>
                    <a:pt x="24592" y="6074"/>
                  </a:cubicBezTo>
                  <a:cubicBezTo>
                    <a:pt x="25714" y="8261"/>
                    <a:pt x="26411" y="10558"/>
                    <a:pt x="26419" y="13050"/>
                  </a:cubicBezTo>
                  <a:cubicBezTo>
                    <a:pt x="26425" y="14975"/>
                    <a:pt x="26231" y="16868"/>
                    <a:pt x="25766" y="18733"/>
                  </a:cubicBezTo>
                  <a:cubicBezTo>
                    <a:pt x="25492" y="19828"/>
                    <a:pt x="25180" y="20915"/>
                    <a:pt x="24847" y="21995"/>
                  </a:cubicBezTo>
                  <a:cubicBezTo>
                    <a:pt x="24775" y="22232"/>
                    <a:pt x="24760" y="22575"/>
                    <a:pt x="24399" y="22679"/>
                  </a:cubicBezTo>
                  <a:cubicBezTo>
                    <a:pt x="24422" y="22103"/>
                    <a:pt x="24486" y="21560"/>
                    <a:pt x="24455" y="21023"/>
                  </a:cubicBezTo>
                  <a:cubicBezTo>
                    <a:pt x="24363" y="19474"/>
                    <a:pt x="24216" y="17928"/>
                    <a:pt x="24123" y="16380"/>
                  </a:cubicBezTo>
                  <a:cubicBezTo>
                    <a:pt x="24002" y="14373"/>
                    <a:pt x="23759" y="12385"/>
                    <a:pt x="23365" y="10414"/>
                  </a:cubicBezTo>
                  <a:cubicBezTo>
                    <a:pt x="23237" y="9775"/>
                    <a:pt x="23079" y="9336"/>
                    <a:pt x="22786" y="8985"/>
                  </a:cubicBezTo>
                  <a:lnTo>
                    <a:pt x="22786" y="8985"/>
                  </a:lnTo>
                  <a:cubicBezTo>
                    <a:pt x="22796" y="9146"/>
                    <a:pt x="22802" y="9274"/>
                    <a:pt x="22814" y="9400"/>
                  </a:cubicBezTo>
                  <a:cubicBezTo>
                    <a:pt x="23047" y="11718"/>
                    <a:pt x="23300" y="14035"/>
                    <a:pt x="23506" y="16355"/>
                  </a:cubicBezTo>
                  <a:cubicBezTo>
                    <a:pt x="23628" y="17737"/>
                    <a:pt x="23679" y="19127"/>
                    <a:pt x="23750" y="20515"/>
                  </a:cubicBezTo>
                  <a:cubicBezTo>
                    <a:pt x="23757" y="20676"/>
                    <a:pt x="23686" y="20841"/>
                    <a:pt x="23613" y="21190"/>
                  </a:cubicBezTo>
                  <a:cubicBezTo>
                    <a:pt x="23292" y="19992"/>
                    <a:pt x="23088" y="18974"/>
                    <a:pt x="22745" y="18005"/>
                  </a:cubicBezTo>
                  <a:cubicBezTo>
                    <a:pt x="22250" y="16607"/>
                    <a:pt x="21572" y="15271"/>
                    <a:pt x="21121" y="13862"/>
                  </a:cubicBezTo>
                  <a:cubicBezTo>
                    <a:pt x="20531" y="12019"/>
                    <a:pt x="19817" y="10196"/>
                    <a:pt x="19629" y="8246"/>
                  </a:cubicBezTo>
                  <a:cubicBezTo>
                    <a:pt x="19494" y="6834"/>
                    <a:pt x="19395" y="5421"/>
                    <a:pt x="19798" y="4023"/>
                  </a:cubicBezTo>
                  <a:cubicBezTo>
                    <a:pt x="19956" y="3477"/>
                    <a:pt x="20019" y="2903"/>
                    <a:pt x="20124" y="2342"/>
                  </a:cubicBezTo>
                  <a:lnTo>
                    <a:pt x="20124" y="2342"/>
                  </a:lnTo>
                  <a:cubicBezTo>
                    <a:pt x="19894" y="2596"/>
                    <a:pt x="19682" y="2879"/>
                    <a:pt x="19592" y="3196"/>
                  </a:cubicBezTo>
                  <a:cubicBezTo>
                    <a:pt x="19356" y="4033"/>
                    <a:pt x="19159" y="4883"/>
                    <a:pt x="18971" y="5733"/>
                  </a:cubicBezTo>
                  <a:cubicBezTo>
                    <a:pt x="18659" y="7151"/>
                    <a:pt x="18816" y="8593"/>
                    <a:pt x="19107" y="9963"/>
                  </a:cubicBezTo>
                  <a:cubicBezTo>
                    <a:pt x="19571" y="12139"/>
                    <a:pt x="20384" y="14226"/>
                    <a:pt x="21294" y="16265"/>
                  </a:cubicBezTo>
                  <a:cubicBezTo>
                    <a:pt x="21912" y="17652"/>
                    <a:pt x="22414" y="19071"/>
                    <a:pt x="22789" y="20556"/>
                  </a:cubicBezTo>
                  <a:cubicBezTo>
                    <a:pt x="23261" y="22422"/>
                    <a:pt x="23207" y="24270"/>
                    <a:pt x="22959" y="26136"/>
                  </a:cubicBezTo>
                  <a:cubicBezTo>
                    <a:pt x="22849" y="26969"/>
                    <a:pt x="22616" y="27777"/>
                    <a:pt x="22107" y="28481"/>
                  </a:cubicBezTo>
                  <a:cubicBezTo>
                    <a:pt x="21163" y="29784"/>
                    <a:pt x="20244" y="31108"/>
                    <a:pt x="19295" y="32407"/>
                  </a:cubicBezTo>
                  <a:cubicBezTo>
                    <a:pt x="18644" y="33297"/>
                    <a:pt x="17962" y="34163"/>
                    <a:pt x="17288" y="35036"/>
                  </a:cubicBezTo>
                  <a:cubicBezTo>
                    <a:pt x="16758" y="35723"/>
                    <a:pt x="16223" y="36405"/>
                    <a:pt x="15680" y="37081"/>
                  </a:cubicBezTo>
                  <a:cubicBezTo>
                    <a:pt x="15635" y="37138"/>
                    <a:pt x="15513" y="37132"/>
                    <a:pt x="15292" y="37190"/>
                  </a:cubicBezTo>
                  <a:cubicBezTo>
                    <a:pt x="15495" y="36568"/>
                    <a:pt x="15668" y="36030"/>
                    <a:pt x="15844" y="35494"/>
                  </a:cubicBezTo>
                  <a:cubicBezTo>
                    <a:pt x="16462" y="33619"/>
                    <a:pt x="17145" y="31763"/>
                    <a:pt x="17346" y="29777"/>
                  </a:cubicBezTo>
                  <a:cubicBezTo>
                    <a:pt x="17593" y="27341"/>
                    <a:pt x="17342" y="24983"/>
                    <a:pt x="16152" y="22804"/>
                  </a:cubicBezTo>
                  <a:cubicBezTo>
                    <a:pt x="15694" y="21963"/>
                    <a:pt x="15384" y="21101"/>
                    <a:pt x="15265" y="20157"/>
                  </a:cubicBezTo>
                  <a:cubicBezTo>
                    <a:pt x="15237" y="19922"/>
                    <a:pt x="15127" y="19698"/>
                    <a:pt x="15010" y="19325"/>
                  </a:cubicBezTo>
                  <a:cubicBezTo>
                    <a:pt x="14688" y="19601"/>
                    <a:pt x="14434" y="19750"/>
                    <a:pt x="14273" y="19968"/>
                  </a:cubicBezTo>
                  <a:cubicBezTo>
                    <a:pt x="13867" y="20510"/>
                    <a:pt x="13471" y="21065"/>
                    <a:pt x="13131" y="21652"/>
                  </a:cubicBezTo>
                  <a:cubicBezTo>
                    <a:pt x="12211" y="23238"/>
                    <a:pt x="11602" y="24953"/>
                    <a:pt x="11399" y="26771"/>
                  </a:cubicBezTo>
                  <a:cubicBezTo>
                    <a:pt x="11178" y="28757"/>
                    <a:pt x="11486" y="30732"/>
                    <a:pt x="12035" y="32629"/>
                  </a:cubicBezTo>
                  <a:cubicBezTo>
                    <a:pt x="12543" y="34392"/>
                    <a:pt x="13253" y="36102"/>
                    <a:pt x="14181" y="37699"/>
                  </a:cubicBezTo>
                  <a:cubicBezTo>
                    <a:pt x="14428" y="38121"/>
                    <a:pt x="14382" y="38512"/>
                    <a:pt x="14173" y="38896"/>
                  </a:cubicBezTo>
                  <a:cubicBezTo>
                    <a:pt x="14035" y="39150"/>
                    <a:pt x="13834" y="39369"/>
                    <a:pt x="13646" y="39593"/>
                  </a:cubicBezTo>
                  <a:cubicBezTo>
                    <a:pt x="12091" y="41455"/>
                    <a:pt x="10506" y="43293"/>
                    <a:pt x="8982" y="45180"/>
                  </a:cubicBezTo>
                  <a:cubicBezTo>
                    <a:pt x="7423" y="47112"/>
                    <a:pt x="5924" y="49097"/>
                    <a:pt x="4390" y="51052"/>
                  </a:cubicBezTo>
                  <a:cubicBezTo>
                    <a:pt x="4136" y="51377"/>
                    <a:pt x="3838" y="51670"/>
                    <a:pt x="3560" y="51977"/>
                  </a:cubicBezTo>
                  <a:cubicBezTo>
                    <a:pt x="3710" y="51344"/>
                    <a:pt x="3958" y="50789"/>
                    <a:pt x="4182" y="50227"/>
                  </a:cubicBezTo>
                  <a:cubicBezTo>
                    <a:pt x="4779" y="48724"/>
                    <a:pt x="5295" y="47186"/>
                    <a:pt x="5975" y="45724"/>
                  </a:cubicBezTo>
                  <a:cubicBezTo>
                    <a:pt x="7151" y="43195"/>
                    <a:pt x="7256" y="40622"/>
                    <a:pt x="6563" y="37971"/>
                  </a:cubicBezTo>
                  <a:cubicBezTo>
                    <a:pt x="6473" y="37627"/>
                    <a:pt x="6408" y="37270"/>
                    <a:pt x="6268" y="36947"/>
                  </a:cubicBezTo>
                  <a:cubicBezTo>
                    <a:pt x="5709" y="35660"/>
                    <a:pt x="5130" y="34381"/>
                    <a:pt x="4868" y="32745"/>
                  </a:cubicBezTo>
                  <a:cubicBezTo>
                    <a:pt x="4736" y="33130"/>
                    <a:pt x="4611" y="33309"/>
                    <a:pt x="4632" y="33467"/>
                  </a:cubicBezTo>
                  <a:cubicBezTo>
                    <a:pt x="4700" y="33977"/>
                    <a:pt x="4823" y="34481"/>
                    <a:pt x="4924" y="34986"/>
                  </a:cubicBezTo>
                  <a:cubicBezTo>
                    <a:pt x="5169" y="36223"/>
                    <a:pt x="5945" y="37297"/>
                    <a:pt x="6024" y="38587"/>
                  </a:cubicBezTo>
                  <a:cubicBezTo>
                    <a:pt x="6045" y="38942"/>
                    <a:pt x="6091" y="39297"/>
                    <a:pt x="6152" y="39646"/>
                  </a:cubicBezTo>
                  <a:cubicBezTo>
                    <a:pt x="6473" y="41482"/>
                    <a:pt x="6166" y="43260"/>
                    <a:pt x="5570" y="44982"/>
                  </a:cubicBezTo>
                  <a:cubicBezTo>
                    <a:pt x="4967" y="46723"/>
                    <a:pt x="4250" y="48424"/>
                    <a:pt x="3596" y="50146"/>
                  </a:cubicBezTo>
                  <a:cubicBezTo>
                    <a:pt x="3466" y="50487"/>
                    <a:pt x="3343" y="50819"/>
                    <a:pt x="2994" y="51254"/>
                  </a:cubicBezTo>
                  <a:cubicBezTo>
                    <a:pt x="3241" y="48102"/>
                    <a:pt x="3734" y="45148"/>
                    <a:pt x="3291" y="42169"/>
                  </a:cubicBezTo>
                  <a:lnTo>
                    <a:pt x="3291" y="42169"/>
                  </a:lnTo>
                  <a:cubicBezTo>
                    <a:pt x="3166" y="42890"/>
                    <a:pt x="3133" y="43613"/>
                    <a:pt x="3097" y="44336"/>
                  </a:cubicBezTo>
                  <a:cubicBezTo>
                    <a:pt x="3059" y="45079"/>
                    <a:pt x="3127" y="45849"/>
                    <a:pt x="2948" y="46556"/>
                  </a:cubicBezTo>
                  <a:cubicBezTo>
                    <a:pt x="2770" y="47249"/>
                    <a:pt x="3003" y="48024"/>
                    <a:pt x="2513" y="48750"/>
                  </a:cubicBezTo>
                  <a:cubicBezTo>
                    <a:pt x="2194" y="47302"/>
                    <a:pt x="1943" y="45939"/>
                    <a:pt x="1590" y="44604"/>
                  </a:cubicBezTo>
                  <a:cubicBezTo>
                    <a:pt x="1071" y="42643"/>
                    <a:pt x="760" y="40666"/>
                    <a:pt x="1106" y="38652"/>
                  </a:cubicBezTo>
                  <a:cubicBezTo>
                    <a:pt x="1272" y="37676"/>
                    <a:pt x="1554" y="36700"/>
                    <a:pt x="1930" y="35783"/>
                  </a:cubicBezTo>
                  <a:cubicBezTo>
                    <a:pt x="2382" y="34681"/>
                    <a:pt x="2973" y="33631"/>
                    <a:pt x="3889" y="32814"/>
                  </a:cubicBezTo>
                  <a:cubicBezTo>
                    <a:pt x="3994" y="32721"/>
                    <a:pt x="4057" y="32581"/>
                    <a:pt x="4253" y="32302"/>
                  </a:cubicBezTo>
                  <a:lnTo>
                    <a:pt x="4253" y="32302"/>
                  </a:lnTo>
                  <a:cubicBezTo>
                    <a:pt x="2872" y="33035"/>
                    <a:pt x="2197" y="34159"/>
                    <a:pt x="1576" y="35255"/>
                  </a:cubicBezTo>
                  <a:cubicBezTo>
                    <a:pt x="357" y="37408"/>
                    <a:pt x="0" y="39771"/>
                    <a:pt x="421" y="42203"/>
                  </a:cubicBezTo>
                  <a:cubicBezTo>
                    <a:pt x="748" y="44084"/>
                    <a:pt x="1178" y="45950"/>
                    <a:pt x="1642" y="47803"/>
                  </a:cubicBezTo>
                  <a:cubicBezTo>
                    <a:pt x="2035" y="49365"/>
                    <a:pt x="2133" y="50941"/>
                    <a:pt x="2057" y="52531"/>
                  </a:cubicBezTo>
                  <a:cubicBezTo>
                    <a:pt x="2051" y="52664"/>
                    <a:pt x="2035" y="52797"/>
                    <a:pt x="2023" y="52931"/>
                  </a:cubicBezTo>
                  <a:lnTo>
                    <a:pt x="4426" y="52931"/>
                  </a:lnTo>
                  <a:cubicBezTo>
                    <a:pt x="4745" y="52664"/>
                    <a:pt x="5059" y="52388"/>
                    <a:pt x="5406" y="52164"/>
                  </a:cubicBezTo>
                  <a:cubicBezTo>
                    <a:pt x="7429" y="50860"/>
                    <a:pt x="9606" y="49870"/>
                    <a:pt x="11865" y="49051"/>
                  </a:cubicBezTo>
                  <a:cubicBezTo>
                    <a:pt x="13140" y="48589"/>
                    <a:pt x="14419" y="48135"/>
                    <a:pt x="15688" y="47657"/>
                  </a:cubicBezTo>
                  <a:cubicBezTo>
                    <a:pt x="16047" y="47521"/>
                    <a:pt x="16378" y="47311"/>
                    <a:pt x="16777" y="47108"/>
                  </a:cubicBezTo>
                  <a:cubicBezTo>
                    <a:pt x="16649" y="47045"/>
                    <a:pt x="16532" y="47020"/>
                    <a:pt x="16423" y="47020"/>
                  </a:cubicBezTo>
                  <a:cubicBezTo>
                    <a:pt x="16049" y="47020"/>
                    <a:pt x="15762" y="47313"/>
                    <a:pt x="15431" y="47376"/>
                  </a:cubicBezTo>
                  <a:cubicBezTo>
                    <a:pt x="14960" y="47464"/>
                    <a:pt x="14506" y="47652"/>
                    <a:pt x="14043" y="47789"/>
                  </a:cubicBezTo>
                  <a:cubicBezTo>
                    <a:pt x="13579" y="47926"/>
                    <a:pt x="13110" y="48042"/>
                    <a:pt x="12649" y="48188"/>
                  </a:cubicBezTo>
                  <a:cubicBezTo>
                    <a:pt x="12220" y="48323"/>
                    <a:pt x="11800" y="48485"/>
                    <a:pt x="11376" y="48639"/>
                  </a:cubicBezTo>
                  <a:cubicBezTo>
                    <a:pt x="10919" y="48804"/>
                    <a:pt x="10461" y="48965"/>
                    <a:pt x="10008" y="49141"/>
                  </a:cubicBezTo>
                  <a:cubicBezTo>
                    <a:pt x="9563" y="49315"/>
                    <a:pt x="9125" y="49505"/>
                    <a:pt x="8587" y="49729"/>
                  </a:cubicBezTo>
                  <a:cubicBezTo>
                    <a:pt x="9889" y="48252"/>
                    <a:pt x="15283" y="45174"/>
                    <a:pt x="18261" y="44124"/>
                  </a:cubicBezTo>
                  <a:cubicBezTo>
                    <a:pt x="20711" y="43261"/>
                    <a:pt x="25809" y="42287"/>
                    <a:pt x="28214" y="42287"/>
                  </a:cubicBezTo>
                  <a:cubicBezTo>
                    <a:pt x="28694" y="42287"/>
                    <a:pt x="29066" y="42326"/>
                    <a:pt x="29290" y="42412"/>
                  </a:cubicBezTo>
                  <a:cubicBezTo>
                    <a:pt x="29256" y="42493"/>
                    <a:pt x="29247" y="42610"/>
                    <a:pt x="29187" y="42651"/>
                  </a:cubicBezTo>
                  <a:cubicBezTo>
                    <a:pt x="28231" y="43293"/>
                    <a:pt x="27568" y="44216"/>
                    <a:pt x="26834" y="45075"/>
                  </a:cubicBezTo>
                  <a:cubicBezTo>
                    <a:pt x="26184" y="45836"/>
                    <a:pt x="25532" y="46606"/>
                    <a:pt x="24790" y="47273"/>
                  </a:cubicBezTo>
                  <a:cubicBezTo>
                    <a:pt x="23053" y="48836"/>
                    <a:pt x="20960" y="49621"/>
                    <a:pt x="18661" y="49934"/>
                  </a:cubicBezTo>
                  <a:cubicBezTo>
                    <a:pt x="15909" y="50306"/>
                    <a:pt x="13158" y="50694"/>
                    <a:pt x="10414" y="51120"/>
                  </a:cubicBezTo>
                  <a:cubicBezTo>
                    <a:pt x="8531" y="51413"/>
                    <a:pt x="6764" y="52082"/>
                    <a:pt x="5064" y="52931"/>
                  </a:cubicBezTo>
                  <a:lnTo>
                    <a:pt x="6250" y="52931"/>
                  </a:lnTo>
                  <a:cubicBezTo>
                    <a:pt x="6276" y="52923"/>
                    <a:pt x="6298" y="52913"/>
                    <a:pt x="6322" y="52903"/>
                  </a:cubicBezTo>
                  <a:cubicBezTo>
                    <a:pt x="8970" y="51982"/>
                    <a:pt x="11719" y="51595"/>
                    <a:pt x="14482" y="51257"/>
                  </a:cubicBezTo>
                  <a:cubicBezTo>
                    <a:pt x="16116" y="51058"/>
                    <a:pt x="17771" y="50949"/>
                    <a:pt x="19384" y="50630"/>
                  </a:cubicBezTo>
                  <a:cubicBezTo>
                    <a:pt x="22515" y="50013"/>
                    <a:pt x="25108" y="48472"/>
                    <a:pt x="27037" y="45866"/>
                  </a:cubicBezTo>
                  <a:cubicBezTo>
                    <a:pt x="27804" y="44828"/>
                    <a:pt x="28676" y="43869"/>
                    <a:pt x="29515" y="42885"/>
                  </a:cubicBezTo>
                  <a:cubicBezTo>
                    <a:pt x="29723" y="42642"/>
                    <a:pt x="29981" y="42439"/>
                    <a:pt x="30293" y="42151"/>
                  </a:cubicBezTo>
                  <a:lnTo>
                    <a:pt x="30293" y="42117"/>
                  </a:lnTo>
                  <a:cubicBezTo>
                    <a:pt x="30046" y="42018"/>
                    <a:pt x="29908" y="41942"/>
                    <a:pt x="29768" y="41915"/>
                  </a:cubicBezTo>
                  <a:cubicBezTo>
                    <a:pt x="29188" y="41799"/>
                    <a:pt x="28606" y="41748"/>
                    <a:pt x="28023" y="41748"/>
                  </a:cubicBezTo>
                  <a:cubicBezTo>
                    <a:pt x="27542" y="41748"/>
                    <a:pt x="27060" y="41783"/>
                    <a:pt x="26580" y="41845"/>
                  </a:cubicBezTo>
                  <a:cubicBezTo>
                    <a:pt x="25136" y="42030"/>
                    <a:pt x="23700" y="42236"/>
                    <a:pt x="22270" y="42533"/>
                  </a:cubicBezTo>
                  <a:cubicBezTo>
                    <a:pt x="20519" y="42899"/>
                    <a:pt x="18802" y="43329"/>
                    <a:pt x="17160" y="44033"/>
                  </a:cubicBezTo>
                  <a:cubicBezTo>
                    <a:pt x="16386" y="44363"/>
                    <a:pt x="15623" y="44720"/>
                    <a:pt x="14870" y="45093"/>
                  </a:cubicBezTo>
                  <a:cubicBezTo>
                    <a:pt x="12555" y="46242"/>
                    <a:pt x="10360" y="47589"/>
                    <a:pt x="8292" y="49137"/>
                  </a:cubicBezTo>
                  <a:cubicBezTo>
                    <a:pt x="6970" y="50126"/>
                    <a:pt x="5688" y="51165"/>
                    <a:pt x="4382" y="52177"/>
                  </a:cubicBezTo>
                  <a:cubicBezTo>
                    <a:pt x="4248" y="52281"/>
                    <a:pt x="4088" y="52350"/>
                    <a:pt x="3939" y="52436"/>
                  </a:cubicBezTo>
                  <a:cubicBezTo>
                    <a:pt x="3927" y="52198"/>
                    <a:pt x="3996" y="52061"/>
                    <a:pt x="4091" y="51944"/>
                  </a:cubicBezTo>
                  <a:cubicBezTo>
                    <a:pt x="5731" y="49900"/>
                    <a:pt x="7349" y="47837"/>
                    <a:pt x="9026" y="45821"/>
                  </a:cubicBezTo>
                  <a:cubicBezTo>
                    <a:pt x="10952" y="43505"/>
                    <a:pt x="12912" y="41218"/>
                    <a:pt x="14897" y="38951"/>
                  </a:cubicBezTo>
                  <a:cubicBezTo>
                    <a:pt x="15360" y="38424"/>
                    <a:pt x="15940" y="37968"/>
                    <a:pt x="16542" y="37601"/>
                  </a:cubicBezTo>
                  <a:cubicBezTo>
                    <a:pt x="18325" y="36512"/>
                    <a:pt x="20301" y="35861"/>
                    <a:pt x="22310" y="35356"/>
                  </a:cubicBezTo>
                  <a:cubicBezTo>
                    <a:pt x="24471" y="34813"/>
                    <a:pt x="26664" y="34396"/>
                    <a:pt x="28846" y="33936"/>
                  </a:cubicBezTo>
                  <a:cubicBezTo>
                    <a:pt x="29330" y="33834"/>
                    <a:pt x="29813" y="33723"/>
                    <a:pt x="30293" y="33605"/>
                  </a:cubicBezTo>
                  <a:lnTo>
                    <a:pt x="30293" y="32723"/>
                  </a:lnTo>
                  <a:cubicBezTo>
                    <a:pt x="28819" y="33094"/>
                    <a:pt x="27329" y="33402"/>
                    <a:pt x="25844" y="33724"/>
                  </a:cubicBezTo>
                  <a:cubicBezTo>
                    <a:pt x="23468" y="34242"/>
                    <a:pt x="21131" y="34860"/>
                    <a:pt x="18883" y="35795"/>
                  </a:cubicBezTo>
                  <a:cubicBezTo>
                    <a:pt x="18629" y="35902"/>
                    <a:pt x="18357" y="35966"/>
                    <a:pt x="18092" y="36051"/>
                  </a:cubicBezTo>
                  <a:cubicBezTo>
                    <a:pt x="18635" y="35553"/>
                    <a:pt x="19187" y="35097"/>
                    <a:pt x="19799" y="34751"/>
                  </a:cubicBezTo>
                  <a:cubicBezTo>
                    <a:pt x="21064" y="34037"/>
                    <a:pt x="22363" y="33386"/>
                    <a:pt x="23644" y="32703"/>
                  </a:cubicBezTo>
                  <a:cubicBezTo>
                    <a:pt x="25505" y="31714"/>
                    <a:pt x="27462" y="30960"/>
                    <a:pt x="29432" y="30225"/>
                  </a:cubicBezTo>
                  <a:cubicBezTo>
                    <a:pt x="29723" y="30117"/>
                    <a:pt x="30005" y="29990"/>
                    <a:pt x="30293" y="29873"/>
                  </a:cubicBezTo>
                  <a:lnTo>
                    <a:pt x="30293" y="29435"/>
                  </a:lnTo>
                  <a:cubicBezTo>
                    <a:pt x="30004" y="29565"/>
                    <a:pt x="29717" y="29699"/>
                    <a:pt x="29422" y="29816"/>
                  </a:cubicBezTo>
                  <a:cubicBezTo>
                    <a:pt x="27864" y="30435"/>
                    <a:pt x="26268" y="30974"/>
                    <a:pt x="24750" y="31679"/>
                  </a:cubicBezTo>
                  <a:cubicBezTo>
                    <a:pt x="23259" y="32372"/>
                    <a:pt x="21853" y="33246"/>
                    <a:pt x="20393" y="34008"/>
                  </a:cubicBezTo>
                  <a:cubicBezTo>
                    <a:pt x="20265" y="34076"/>
                    <a:pt x="20105" y="34084"/>
                    <a:pt x="19937" y="34084"/>
                  </a:cubicBezTo>
                  <a:cubicBezTo>
                    <a:pt x="19885" y="34084"/>
                    <a:pt x="19833" y="34083"/>
                    <a:pt x="19780" y="34083"/>
                  </a:cubicBezTo>
                  <a:cubicBezTo>
                    <a:pt x="19713" y="34083"/>
                    <a:pt x="19645" y="34084"/>
                    <a:pt x="19578" y="34090"/>
                  </a:cubicBezTo>
                  <a:cubicBezTo>
                    <a:pt x="19131" y="34417"/>
                    <a:pt x="18652" y="34768"/>
                    <a:pt x="18172" y="35120"/>
                  </a:cubicBezTo>
                  <a:cubicBezTo>
                    <a:pt x="18177" y="34798"/>
                    <a:pt x="18298" y="34590"/>
                    <a:pt x="18443" y="34399"/>
                  </a:cubicBezTo>
                  <a:cubicBezTo>
                    <a:pt x="19703" y="32717"/>
                    <a:pt x="21037" y="31085"/>
                    <a:pt x="22210" y="29344"/>
                  </a:cubicBezTo>
                  <a:cubicBezTo>
                    <a:pt x="23420" y="27547"/>
                    <a:pt x="24506" y="25664"/>
                    <a:pt x="25590" y="23786"/>
                  </a:cubicBezTo>
                  <a:cubicBezTo>
                    <a:pt x="26805" y="21682"/>
                    <a:pt x="27871" y="19503"/>
                    <a:pt x="28616" y="17180"/>
                  </a:cubicBezTo>
                  <a:cubicBezTo>
                    <a:pt x="28760" y="16728"/>
                    <a:pt x="29072" y="16378"/>
                    <a:pt x="29508" y="16198"/>
                  </a:cubicBezTo>
                  <a:cubicBezTo>
                    <a:pt x="29768" y="16091"/>
                    <a:pt x="30029" y="15987"/>
                    <a:pt x="30293" y="15885"/>
                  </a:cubicBezTo>
                  <a:lnTo>
                    <a:pt x="30293" y="14187"/>
                  </a:lnTo>
                  <a:cubicBezTo>
                    <a:pt x="30126" y="14389"/>
                    <a:pt x="29951" y="14584"/>
                    <a:pt x="29792" y="14793"/>
                  </a:cubicBezTo>
                  <a:cubicBezTo>
                    <a:pt x="29715" y="14895"/>
                    <a:pt x="29596" y="14966"/>
                    <a:pt x="29434" y="15103"/>
                  </a:cubicBezTo>
                  <a:cubicBezTo>
                    <a:pt x="29434" y="14925"/>
                    <a:pt x="29420" y="14862"/>
                    <a:pt x="29435" y="14807"/>
                  </a:cubicBezTo>
                  <a:cubicBezTo>
                    <a:pt x="29720" y="13755"/>
                    <a:pt x="30007" y="12704"/>
                    <a:pt x="30293" y="11653"/>
                  </a:cubicBezTo>
                  <a:lnTo>
                    <a:pt x="30293" y="9023"/>
                  </a:lnTo>
                  <a:cubicBezTo>
                    <a:pt x="29984" y="10351"/>
                    <a:pt x="29649" y="11671"/>
                    <a:pt x="29311" y="12992"/>
                  </a:cubicBezTo>
                  <a:cubicBezTo>
                    <a:pt x="29112" y="13772"/>
                    <a:pt x="28890" y="14551"/>
                    <a:pt x="28625" y="15312"/>
                  </a:cubicBezTo>
                  <a:cubicBezTo>
                    <a:pt x="28252" y="16380"/>
                    <a:pt x="27801" y="17419"/>
                    <a:pt x="27437" y="18488"/>
                  </a:cubicBezTo>
                  <a:cubicBezTo>
                    <a:pt x="26772" y="20444"/>
                    <a:pt x="25727" y="22207"/>
                    <a:pt x="24732" y="24004"/>
                  </a:cubicBezTo>
                  <a:cubicBezTo>
                    <a:pt x="24714" y="23801"/>
                    <a:pt x="24700" y="23590"/>
                    <a:pt x="24784" y="23432"/>
                  </a:cubicBezTo>
                  <a:cubicBezTo>
                    <a:pt x="25876" y="21375"/>
                    <a:pt x="26332" y="19124"/>
                    <a:pt x="26780" y="16876"/>
                  </a:cubicBezTo>
                  <a:cubicBezTo>
                    <a:pt x="26944" y="16055"/>
                    <a:pt x="26917" y="15198"/>
                    <a:pt x="27052" y="14369"/>
                  </a:cubicBezTo>
                  <a:cubicBezTo>
                    <a:pt x="27280" y="12966"/>
                    <a:pt x="27102" y="11578"/>
                    <a:pt x="26896" y="10208"/>
                  </a:cubicBezTo>
                  <a:cubicBezTo>
                    <a:pt x="26644" y="8524"/>
                    <a:pt x="25886" y="7002"/>
                    <a:pt x="25094" y="5509"/>
                  </a:cubicBezTo>
                  <a:cubicBezTo>
                    <a:pt x="24086" y="3614"/>
                    <a:pt x="22641" y="1987"/>
                    <a:pt x="217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38"/>
            <p:cNvSpPr/>
            <p:nvPr/>
          </p:nvSpPr>
          <p:spPr>
            <a:xfrm>
              <a:off x="5262650" y="2232950"/>
              <a:ext cx="234800" cy="160625"/>
            </a:xfrm>
            <a:custGeom>
              <a:avLst/>
              <a:gdLst/>
              <a:ahLst/>
              <a:cxnLst/>
              <a:rect l="l" t="t" r="r" b="b"/>
              <a:pathLst>
                <a:path w="9392" h="6425" extrusionOk="0">
                  <a:moveTo>
                    <a:pt x="9392" y="0"/>
                  </a:moveTo>
                  <a:cubicBezTo>
                    <a:pt x="7916" y="721"/>
                    <a:pt x="6479" y="1513"/>
                    <a:pt x="5121" y="2450"/>
                  </a:cubicBezTo>
                  <a:cubicBezTo>
                    <a:pt x="3554" y="3531"/>
                    <a:pt x="2032" y="4680"/>
                    <a:pt x="501" y="5816"/>
                  </a:cubicBezTo>
                  <a:cubicBezTo>
                    <a:pt x="297" y="5967"/>
                    <a:pt x="166" y="6219"/>
                    <a:pt x="0" y="6425"/>
                  </a:cubicBezTo>
                  <a:cubicBezTo>
                    <a:pt x="1265" y="5606"/>
                    <a:pt x="2485" y="4790"/>
                    <a:pt x="3640" y="3891"/>
                  </a:cubicBezTo>
                  <a:cubicBezTo>
                    <a:pt x="4841" y="2955"/>
                    <a:pt x="6160" y="2217"/>
                    <a:pt x="7468" y="1465"/>
                  </a:cubicBezTo>
                  <a:cubicBezTo>
                    <a:pt x="8095" y="1104"/>
                    <a:pt x="8739" y="770"/>
                    <a:pt x="9392" y="458"/>
                  </a:cubicBezTo>
                  <a:lnTo>
                    <a:pt x="93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66" name="Google Shape;466;p38"/>
          <p:cNvCxnSpPr/>
          <p:nvPr/>
        </p:nvCxnSpPr>
        <p:spPr>
          <a:xfrm>
            <a:off x="874355" y="1930235"/>
            <a:ext cx="438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7" name="Google Shape;467;p38"/>
          <p:cNvCxnSpPr/>
          <p:nvPr/>
        </p:nvCxnSpPr>
        <p:spPr>
          <a:xfrm>
            <a:off x="4811305" y="1930235"/>
            <a:ext cx="438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68" name="Google Shape;468;p38"/>
          <p:cNvGrpSpPr/>
          <p:nvPr/>
        </p:nvGrpSpPr>
        <p:grpSpPr>
          <a:xfrm rot="-5400000">
            <a:off x="6646194" y="2282332"/>
            <a:ext cx="636620" cy="2928773"/>
            <a:chOff x="1999725" y="893050"/>
            <a:chExt cx="411200" cy="1891850"/>
          </a:xfrm>
        </p:grpSpPr>
        <p:sp>
          <p:nvSpPr>
            <p:cNvPr id="469" name="Google Shape;469;p38"/>
            <p:cNvSpPr/>
            <p:nvPr/>
          </p:nvSpPr>
          <p:spPr>
            <a:xfrm>
              <a:off x="2361925" y="1835450"/>
              <a:ext cx="11675" cy="39100"/>
            </a:xfrm>
            <a:custGeom>
              <a:avLst/>
              <a:gdLst/>
              <a:ahLst/>
              <a:cxnLst/>
              <a:rect l="l" t="t" r="r" b="b"/>
              <a:pathLst>
                <a:path w="467" h="1564" extrusionOk="0">
                  <a:moveTo>
                    <a:pt x="359" y="1"/>
                  </a:moveTo>
                  <a:lnTo>
                    <a:pt x="359" y="1"/>
                  </a:lnTo>
                  <a:cubicBezTo>
                    <a:pt x="269" y="520"/>
                    <a:pt x="0" y="1014"/>
                    <a:pt x="131" y="1563"/>
                  </a:cubicBezTo>
                  <a:cubicBezTo>
                    <a:pt x="466" y="1082"/>
                    <a:pt x="384" y="536"/>
                    <a:pt x="3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38"/>
            <p:cNvSpPr/>
            <p:nvPr/>
          </p:nvSpPr>
          <p:spPr>
            <a:xfrm>
              <a:off x="2364775" y="1875200"/>
              <a:ext cx="550" cy="950"/>
            </a:xfrm>
            <a:custGeom>
              <a:avLst/>
              <a:gdLst/>
              <a:ahLst/>
              <a:cxnLst/>
              <a:rect l="l" t="t" r="r" b="b"/>
              <a:pathLst>
                <a:path w="22" h="38" extrusionOk="0">
                  <a:moveTo>
                    <a:pt x="0" y="0"/>
                  </a:moveTo>
                  <a:lnTo>
                    <a:pt x="0" y="0"/>
                  </a:lnTo>
                  <a:cubicBezTo>
                    <a:pt x="2" y="12"/>
                    <a:pt x="6" y="24"/>
                    <a:pt x="8" y="38"/>
                  </a:cubicBezTo>
                  <a:cubicBezTo>
                    <a:pt x="12" y="29"/>
                    <a:pt x="17" y="21"/>
                    <a:pt x="21" y="1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38"/>
            <p:cNvSpPr/>
            <p:nvPr/>
          </p:nvSpPr>
          <p:spPr>
            <a:xfrm>
              <a:off x="2262050" y="1974750"/>
              <a:ext cx="975" cy="1575"/>
            </a:xfrm>
            <a:custGeom>
              <a:avLst/>
              <a:gdLst/>
              <a:ahLst/>
              <a:cxnLst/>
              <a:rect l="l" t="t" r="r" b="b"/>
              <a:pathLst>
                <a:path w="39" h="63" extrusionOk="0">
                  <a:moveTo>
                    <a:pt x="30" y="0"/>
                  </a:moveTo>
                  <a:cubicBezTo>
                    <a:pt x="25" y="9"/>
                    <a:pt x="21" y="18"/>
                    <a:pt x="16" y="26"/>
                  </a:cubicBezTo>
                  <a:cubicBezTo>
                    <a:pt x="12" y="38"/>
                    <a:pt x="6" y="50"/>
                    <a:pt x="1" y="62"/>
                  </a:cubicBezTo>
                  <a:cubicBezTo>
                    <a:pt x="13" y="54"/>
                    <a:pt x="28" y="48"/>
                    <a:pt x="39" y="41"/>
                  </a:cubicBezTo>
                  <a:cubicBezTo>
                    <a:pt x="34" y="27"/>
                    <a:pt x="34" y="14"/>
                    <a:pt x="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38"/>
            <p:cNvSpPr/>
            <p:nvPr/>
          </p:nvSpPr>
          <p:spPr>
            <a:xfrm>
              <a:off x="2364775" y="1874550"/>
              <a:ext cx="550" cy="975"/>
            </a:xfrm>
            <a:custGeom>
              <a:avLst/>
              <a:gdLst/>
              <a:ahLst/>
              <a:cxnLst/>
              <a:rect l="l" t="t" r="r" b="b"/>
              <a:pathLst>
                <a:path w="22" h="39" extrusionOk="0">
                  <a:moveTo>
                    <a:pt x="17" y="1"/>
                  </a:moveTo>
                  <a:cubicBezTo>
                    <a:pt x="11" y="8"/>
                    <a:pt x="6" y="17"/>
                    <a:pt x="0" y="26"/>
                  </a:cubicBezTo>
                  <a:lnTo>
                    <a:pt x="21" y="38"/>
                  </a:lnTo>
                  <a:cubicBezTo>
                    <a:pt x="17" y="25"/>
                    <a:pt x="20" y="13"/>
                    <a:pt x="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8"/>
            <p:cNvSpPr/>
            <p:nvPr/>
          </p:nvSpPr>
          <p:spPr>
            <a:xfrm>
              <a:off x="2014875" y="1834925"/>
              <a:ext cx="9150" cy="15450"/>
            </a:xfrm>
            <a:custGeom>
              <a:avLst/>
              <a:gdLst/>
              <a:ahLst/>
              <a:cxnLst/>
              <a:rect l="l" t="t" r="r" b="b"/>
              <a:pathLst>
                <a:path w="366" h="618" extrusionOk="0">
                  <a:moveTo>
                    <a:pt x="1" y="1"/>
                  </a:moveTo>
                  <a:lnTo>
                    <a:pt x="1" y="1"/>
                  </a:lnTo>
                  <a:cubicBezTo>
                    <a:pt x="112" y="207"/>
                    <a:pt x="223" y="413"/>
                    <a:pt x="334" y="617"/>
                  </a:cubicBezTo>
                  <a:cubicBezTo>
                    <a:pt x="366" y="353"/>
                    <a:pt x="352" y="106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8"/>
            <p:cNvSpPr/>
            <p:nvPr/>
          </p:nvSpPr>
          <p:spPr>
            <a:xfrm>
              <a:off x="2002350" y="1488075"/>
              <a:ext cx="3900" cy="12550"/>
            </a:xfrm>
            <a:custGeom>
              <a:avLst/>
              <a:gdLst/>
              <a:ahLst/>
              <a:cxnLst/>
              <a:rect l="l" t="t" r="r" b="b"/>
              <a:pathLst>
                <a:path w="156" h="502" extrusionOk="0">
                  <a:moveTo>
                    <a:pt x="108" y="1"/>
                  </a:moveTo>
                  <a:cubicBezTo>
                    <a:pt x="78" y="4"/>
                    <a:pt x="47" y="5"/>
                    <a:pt x="17" y="7"/>
                  </a:cubicBezTo>
                  <a:cubicBezTo>
                    <a:pt x="11" y="172"/>
                    <a:pt x="7" y="338"/>
                    <a:pt x="1" y="502"/>
                  </a:cubicBezTo>
                  <a:cubicBezTo>
                    <a:pt x="53" y="496"/>
                    <a:pt x="105" y="488"/>
                    <a:pt x="156" y="482"/>
                  </a:cubicBezTo>
                  <a:cubicBezTo>
                    <a:pt x="139" y="321"/>
                    <a:pt x="124" y="162"/>
                    <a:pt x="1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8"/>
            <p:cNvSpPr/>
            <p:nvPr/>
          </p:nvSpPr>
          <p:spPr>
            <a:xfrm>
              <a:off x="1999725" y="1515650"/>
              <a:ext cx="10925" cy="36475"/>
            </a:xfrm>
            <a:custGeom>
              <a:avLst/>
              <a:gdLst/>
              <a:ahLst/>
              <a:cxnLst/>
              <a:rect l="l" t="t" r="r" b="b"/>
              <a:pathLst>
                <a:path w="437" h="1459" extrusionOk="0">
                  <a:moveTo>
                    <a:pt x="178" y="0"/>
                  </a:moveTo>
                  <a:cubicBezTo>
                    <a:pt x="216" y="486"/>
                    <a:pt x="1" y="993"/>
                    <a:pt x="309" y="1459"/>
                  </a:cubicBezTo>
                  <a:cubicBezTo>
                    <a:pt x="166" y="981"/>
                    <a:pt x="437" y="469"/>
                    <a:pt x="1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38"/>
            <p:cNvSpPr/>
            <p:nvPr/>
          </p:nvSpPr>
          <p:spPr>
            <a:xfrm>
              <a:off x="2194350" y="1725450"/>
              <a:ext cx="525" cy="1300"/>
            </a:xfrm>
            <a:custGeom>
              <a:avLst/>
              <a:gdLst/>
              <a:ahLst/>
              <a:cxnLst/>
              <a:rect l="l" t="t" r="r" b="b"/>
              <a:pathLst>
                <a:path w="21" h="52" extrusionOk="0">
                  <a:moveTo>
                    <a:pt x="19" y="1"/>
                  </a:moveTo>
                  <a:lnTo>
                    <a:pt x="19" y="1"/>
                  </a:lnTo>
                  <a:cubicBezTo>
                    <a:pt x="11" y="8"/>
                    <a:pt x="10" y="19"/>
                    <a:pt x="2" y="26"/>
                  </a:cubicBezTo>
                  <a:cubicBezTo>
                    <a:pt x="2" y="35"/>
                    <a:pt x="1" y="43"/>
                    <a:pt x="1" y="52"/>
                  </a:cubicBezTo>
                  <a:cubicBezTo>
                    <a:pt x="7" y="46"/>
                    <a:pt x="14" y="41"/>
                    <a:pt x="20" y="37"/>
                  </a:cubicBezTo>
                  <a:cubicBezTo>
                    <a:pt x="17" y="23"/>
                    <a:pt x="20" y="14"/>
                    <a:pt x="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38"/>
            <p:cNvSpPr/>
            <p:nvPr/>
          </p:nvSpPr>
          <p:spPr>
            <a:xfrm>
              <a:off x="2023225" y="1850350"/>
              <a:ext cx="400" cy="850"/>
            </a:xfrm>
            <a:custGeom>
              <a:avLst/>
              <a:gdLst/>
              <a:ahLst/>
              <a:cxnLst/>
              <a:rect l="l" t="t" r="r" b="b"/>
              <a:pathLst>
                <a:path w="16" h="34" extrusionOk="0">
                  <a:moveTo>
                    <a:pt x="0" y="0"/>
                  </a:moveTo>
                  <a:cubicBezTo>
                    <a:pt x="0" y="6"/>
                    <a:pt x="0" y="11"/>
                    <a:pt x="0" y="17"/>
                  </a:cubicBezTo>
                  <a:cubicBezTo>
                    <a:pt x="2" y="21"/>
                    <a:pt x="3" y="27"/>
                    <a:pt x="3" y="33"/>
                  </a:cubicBezTo>
                  <a:cubicBezTo>
                    <a:pt x="9" y="32"/>
                    <a:pt x="11" y="29"/>
                    <a:pt x="15" y="29"/>
                  </a:cubicBezTo>
                  <a:cubicBezTo>
                    <a:pt x="11" y="20"/>
                    <a:pt x="6" y="9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38"/>
            <p:cNvSpPr/>
            <p:nvPr/>
          </p:nvSpPr>
          <p:spPr>
            <a:xfrm>
              <a:off x="2259575" y="1933200"/>
              <a:ext cx="24875" cy="41575"/>
            </a:xfrm>
            <a:custGeom>
              <a:avLst/>
              <a:gdLst/>
              <a:ahLst/>
              <a:cxnLst/>
              <a:rect l="l" t="t" r="r" b="b"/>
              <a:pathLst>
                <a:path w="995" h="1663" extrusionOk="0">
                  <a:moveTo>
                    <a:pt x="954" y="1"/>
                  </a:moveTo>
                  <a:lnTo>
                    <a:pt x="954" y="1"/>
                  </a:lnTo>
                  <a:cubicBezTo>
                    <a:pt x="774" y="220"/>
                    <a:pt x="572" y="390"/>
                    <a:pt x="471" y="607"/>
                  </a:cubicBezTo>
                  <a:cubicBezTo>
                    <a:pt x="317" y="942"/>
                    <a:pt x="1" y="1238"/>
                    <a:pt x="129" y="1662"/>
                  </a:cubicBezTo>
                  <a:cubicBezTo>
                    <a:pt x="274" y="1384"/>
                    <a:pt x="432" y="1112"/>
                    <a:pt x="560" y="826"/>
                  </a:cubicBezTo>
                  <a:cubicBezTo>
                    <a:pt x="679" y="556"/>
                    <a:pt x="995" y="365"/>
                    <a:pt x="9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8"/>
            <p:cNvSpPr/>
            <p:nvPr/>
          </p:nvSpPr>
          <p:spPr>
            <a:xfrm>
              <a:off x="2192750" y="1692325"/>
              <a:ext cx="12975" cy="33150"/>
            </a:xfrm>
            <a:custGeom>
              <a:avLst/>
              <a:gdLst/>
              <a:ahLst/>
              <a:cxnLst/>
              <a:rect l="l" t="t" r="r" b="b"/>
              <a:pathLst>
                <a:path w="519" h="1326" extrusionOk="0">
                  <a:moveTo>
                    <a:pt x="519" y="1"/>
                  </a:moveTo>
                  <a:lnTo>
                    <a:pt x="519" y="1"/>
                  </a:lnTo>
                  <a:cubicBezTo>
                    <a:pt x="284" y="414"/>
                    <a:pt x="0" y="813"/>
                    <a:pt x="83" y="1326"/>
                  </a:cubicBezTo>
                  <a:cubicBezTo>
                    <a:pt x="426" y="948"/>
                    <a:pt x="392" y="449"/>
                    <a:pt x="5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38"/>
            <p:cNvSpPr/>
            <p:nvPr/>
          </p:nvSpPr>
          <p:spPr>
            <a:xfrm>
              <a:off x="2002050" y="893050"/>
              <a:ext cx="408875" cy="1891850"/>
            </a:xfrm>
            <a:custGeom>
              <a:avLst/>
              <a:gdLst/>
              <a:ahLst/>
              <a:cxnLst/>
              <a:rect l="l" t="t" r="r" b="b"/>
              <a:pathLst>
                <a:path w="16355" h="75674" extrusionOk="0">
                  <a:moveTo>
                    <a:pt x="12009" y="1280"/>
                  </a:moveTo>
                  <a:cubicBezTo>
                    <a:pt x="12178" y="2146"/>
                    <a:pt x="12075" y="2958"/>
                    <a:pt x="12015" y="3764"/>
                  </a:cubicBezTo>
                  <a:cubicBezTo>
                    <a:pt x="11897" y="5341"/>
                    <a:pt x="11499" y="6874"/>
                    <a:pt x="11186" y="8420"/>
                  </a:cubicBezTo>
                  <a:cubicBezTo>
                    <a:pt x="10950" y="9590"/>
                    <a:pt x="10750" y="10769"/>
                    <a:pt x="10467" y="11928"/>
                  </a:cubicBezTo>
                  <a:cubicBezTo>
                    <a:pt x="10162" y="13187"/>
                    <a:pt x="9787" y="14427"/>
                    <a:pt x="9430" y="15672"/>
                  </a:cubicBezTo>
                  <a:cubicBezTo>
                    <a:pt x="9079" y="16893"/>
                    <a:pt x="8736" y="18116"/>
                    <a:pt x="8342" y="19322"/>
                  </a:cubicBezTo>
                  <a:cubicBezTo>
                    <a:pt x="8017" y="20315"/>
                    <a:pt x="7711" y="21307"/>
                    <a:pt x="7554" y="22342"/>
                  </a:cubicBezTo>
                  <a:cubicBezTo>
                    <a:pt x="7544" y="22412"/>
                    <a:pt x="7488" y="22476"/>
                    <a:pt x="7402" y="22635"/>
                  </a:cubicBezTo>
                  <a:cubicBezTo>
                    <a:pt x="7363" y="22017"/>
                    <a:pt x="7469" y="21506"/>
                    <a:pt x="7535" y="20997"/>
                  </a:cubicBezTo>
                  <a:cubicBezTo>
                    <a:pt x="7610" y="20420"/>
                    <a:pt x="7738" y="19848"/>
                    <a:pt x="7842" y="19275"/>
                  </a:cubicBezTo>
                  <a:cubicBezTo>
                    <a:pt x="8193" y="17327"/>
                    <a:pt x="8553" y="15379"/>
                    <a:pt x="8894" y="13430"/>
                  </a:cubicBezTo>
                  <a:cubicBezTo>
                    <a:pt x="8993" y="12865"/>
                    <a:pt x="9045" y="12292"/>
                    <a:pt x="9124" y="11675"/>
                  </a:cubicBezTo>
                  <a:lnTo>
                    <a:pt x="9124" y="11675"/>
                  </a:lnTo>
                  <a:cubicBezTo>
                    <a:pt x="8702" y="12006"/>
                    <a:pt x="8760" y="12499"/>
                    <a:pt x="8660" y="12895"/>
                  </a:cubicBezTo>
                  <a:cubicBezTo>
                    <a:pt x="8398" y="13925"/>
                    <a:pt x="8237" y="14979"/>
                    <a:pt x="8022" y="16023"/>
                  </a:cubicBezTo>
                  <a:cubicBezTo>
                    <a:pt x="7739" y="17391"/>
                    <a:pt x="7443" y="18758"/>
                    <a:pt x="7157" y="20125"/>
                  </a:cubicBezTo>
                  <a:cubicBezTo>
                    <a:pt x="7017" y="20793"/>
                    <a:pt x="6887" y="21462"/>
                    <a:pt x="6679" y="22131"/>
                  </a:cubicBezTo>
                  <a:cubicBezTo>
                    <a:pt x="6666" y="21766"/>
                    <a:pt x="6639" y="21400"/>
                    <a:pt x="6642" y="21035"/>
                  </a:cubicBezTo>
                  <a:cubicBezTo>
                    <a:pt x="6651" y="19405"/>
                    <a:pt x="6560" y="17767"/>
                    <a:pt x="6711" y="16151"/>
                  </a:cubicBezTo>
                  <a:cubicBezTo>
                    <a:pt x="6950" y="13567"/>
                    <a:pt x="7248" y="10976"/>
                    <a:pt x="8225" y="8534"/>
                  </a:cubicBezTo>
                  <a:cubicBezTo>
                    <a:pt x="8744" y="7236"/>
                    <a:pt x="9243" y="5925"/>
                    <a:pt x="9866" y="4675"/>
                  </a:cubicBezTo>
                  <a:cubicBezTo>
                    <a:pt x="10431" y="3540"/>
                    <a:pt x="11150" y="2481"/>
                    <a:pt x="11806" y="1389"/>
                  </a:cubicBezTo>
                  <a:cubicBezTo>
                    <a:pt x="11827" y="1355"/>
                    <a:pt x="11888" y="1343"/>
                    <a:pt x="12009" y="1280"/>
                  </a:cubicBezTo>
                  <a:close/>
                  <a:moveTo>
                    <a:pt x="2099" y="53327"/>
                  </a:moveTo>
                  <a:cubicBezTo>
                    <a:pt x="5034" y="56117"/>
                    <a:pt x="7108" y="59497"/>
                    <a:pt x="8911" y="63099"/>
                  </a:cubicBezTo>
                  <a:cubicBezTo>
                    <a:pt x="7974" y="61824"/>
                    <a:pt x="7036" y="60548"/>
                    <a:pt x="6106" y="59282"/>
                  </a:cubicBezTo>
                  <a:cubicBezTo>
                    <a:pt x="6028" y="59321"/>
                    <a:pt x="6002" y="59326"/>
                    <a:pt x="5990" y="59342"/>
                  </a:cubicBezTo>
                  <a:cubicBezTo>
                    <a:pt x="5978" y="59359"/>
                    <a:pt x="5968" y="59389"/>
                    <a:pt x="5974" y="59408"/>
                  </a:cubicBezTo>
                  <a:cubicBezTo>
                    <a:pt x="5987" y="59457"/>
                    <a:pt x="6004" y="59506"/>
                    <a:pt x="6032" y="59547"/>
                  </a:cubicBezTo>
                  <a:cubicBezTo>
                    <a:pt x="7210" y="61263"/>
                    <a:pt x="8387" y="62978"/>
                    <a:pt x="9539" y="64654"/>
                  </a:cubicBezTo>
                  <a:cubicBezTo>
                    <a:pt x="9159" y="64490"/>
                    <a:pt x="8658" y="64085"/>
                    <a:pt x="8261" y="63687"/>
                  </a:cubicBezTo>
                  <a:cubicBezTo>
                    <a:pt x="6479" y="61900"/>
                    <a:pt x="5193" y="59777"/>
                    <a:pt x="4008" y="57572"/>
                  </a:cubicBezTo>
                  <a:cubicBezTo>
                    <a:pt x="3296" y="56246"/>
                    <a:pt x="2720" y="54864"/>
                    <a:pt x="2090" y="53503"/>
                  </a:cubicBezTo>
                  <a:cubicBezTo>
                    <a:pt x="2072" y="53464"/>
                    <a:pt x="2094" y="53405"/>
                    <a:pt x="2099" y="53327"/>
                  </a:cubicBezTo>
                  <a:close/>
                  <a:moveTo>
                    <a:pt x="4902" y="65215"/>
                  </a:moveTo>
                  <a:cubicBezTo>
                    <a:pt x="5205" y="65571"/>
                    <a:pt x="5475" y="65971"/>
                    <a:pt x="5826" y="66269"/>
                  </a:cubicBezTo>
                  <a:cubicBezTo>
                    <a:pt x="7109" y="67354"/>
                    <a:pt x="8249" y="68576"/>
                    <a:pt x="9345" y="69840"/>
                  </a:cubicBezTo>
                  <a:cubicBezTo>
                    <a:pt x="10109" y="70720"/>
                    <a:pt x="10851" y="71619"/>
                    <a:pt x="11589" y="72522"/>
                  </a:cubicBezTo>
                  <a:cubicBezTo>
                    <a:pt x="11724" y="72687"/>
                    <a:pt x="11792" y="72908"/>
                    <a:pt x="11968" y="73255"/>
                  </a:cubicBezTo>
                  <a:cubicBezTo>
                    <a:pt x="10341" y="72162"/>
                    <a:pt x="9243" y="70771"/>
                    <a:pt x="7969" y="69418"/>
                  </a:cubicBezTo>
                  <a:lnTo>
                    <a:pt x="7969" y="69418"/>
                  </a:lnTo>
                  <a:cubicBezTo>
                    <a:pt x="8117" y="69917"/>
                    <a:pt x="8670" y="70767"/>
                    <a:pt x="9123" y="71216"/>
                  </a:cubicBezTo>
                  <a:cubicBezTo>
                    <a:pt x="9646" y="71735"/>
                    <a:pt x="10162" y="72263"/>
                    <a:pt x="10714" y="72749"/>
                  </a:cubicBezTo>
                  <a:cubicBezTo>
                    <a:pt x="11240" y="73212"/>
                    <a:pt x="11810" y="73627"/>
                    <a:pt x="12303" y="74176"/>
                  </a:cubicBezTo>
                  <a:cubicBezTo>
                    <a:pt x="12172" y="74138"/>
                    <a:pt x="12030" y="74126"/>
                    <a:pt x="11914" y="74061"/>
                  </a:cubicBezTo>
                  <a:cubicBezTo>
                    <a:pt x="10088" y="73042"/>
                    <a:pt x="8544" y="71700"/>
                    <a:pt x="7339" y="69985"/>
                  </a:cubicBezTo>
                  <a:cubicBezTo>
                    <a:pt x="6302" y="68508"/>
                    <a:pt x="5345" y="66979"/>
                    <a:pt x="4514" y="65329"/>
                  </a:cubicBezTo>
                  <a:cubicBezTo>
                    <a:pt x="4647" y="65290"/>
                    <a:pt x="4774" y="65252"/>
                    <a:pt x="4902" y="65215"/>
                  </a:cubicBezTo>
                  <a:close/>
                  <a:moveTo>
                    <a:pt x="12379" y="0"/>
                  </a:moveTo>
                  <a:cubicBezTo>
                    <a:pt x="12159" y="0"/>
                    <a:pt x="12016" y="132"/>
                    <a:pt x="11909" y="305"/>
                  </a:cubicBezTo>
                  <a:cubicBezTo>
                    <a:pt x="11067" y="1668"/>
                    <a:pt x="10196" y="3015"/>
                    <a:pt x="9410" y="4409"/>
                  </a:cubicBezTo>
                  <a:cubicBezTo>
                    <a:pt x="8572" y="5898"/>
                    <a:pt x="7933" y="7487"/>
                    <a:pt x="7443" y="9122"/>
                  </a:cubicBezTo>
                  <a:cubicBezTo>
                    <a:pt x="7093" y="10290"/>
                    <a:pt x="6813" y="11487"/>
                    <a:pt x="6607" y="12689"/>
                  </a:cubicBezTo>
                  <a:cubicBezTo>
                    <a:pt x="6413" y="13814"/>
                    <a:pt x="6336" y="14961"/>
                    <a:pt x="6245" y="16101"/>
                  </a:cubicBezTo>
                  <a:cubicBezTo>
                    <a:pt x="6171" y="17012"/>
                    <a:pt x="6136" y="17927"/>
                    <a:pt x="6111" y="18841"/>
                  </a:cubicBezTo>
                  <a:cubicBezTo>
                    <a:pt x="6096" y="19424"/>
                    <a:pt x="6139" y="20009"/>
                    <a:pt x="6136" y="20593"/>
                  </a:cubicBezTo>
                  <a:cubicBezTo>
                    <a:pt x="6132" y="21862"/>
                    <a:pt x="6099" y="23131"/>
                    <a:pt x="6106" y="24400"/>
                  </a:cubicBezTo>
                  <a:cubicBezTo>
                    <a:pt x="6114" y="25695"/>
                    <a:pt x="6177" y="26988"/>
                    <a:pt x="6175" y="28283"/>
                  </a:cubicBezTo>
                  <a:cubicBezTo>
                    <a:pt x="6175" y="29196"/>
                    <a:pt x="6084" y="30110"/>
                    <a:pt x="6082" y="31025"/>
                  </a:cubicBezTo>
                  <a:cubicBezTo>
                    <a:pt x="6079" y="32425"/>
                    <a:pt x="6123" y="33825"/>
                    <a:pt x="6136" y="35225"/>
                  </a:cubicBezTo>
                  <a:cubicBezTo>
                    <a:pt x="6141" y="35537"/>
                    <a:pt x="6105" y="35852"/>
                    <a:pt x="6087" y="36164"/>
                  </a:cubicBezTo>
                  <a:cubicBezTo>
                    <a:pt x="5896" y="36017"/>
                    <a:pt x="5842" y="35862"/>
                    <a:pt x="5802" y="35703"/>
                  </a:cubicBezTo>
                  <a:cubicBezTo>
                    <a:pt x="5673" y="35161"/>
                    <a:pt x="5554" y="34619"/>
                    <a:pt x="5422" y="34079"/>
                  </a:cubicBezTo>
                  <a:cubicBezTo>
                    <a:pt x="5162" y="33014"/>
                    <a:pt x="4897" y="31949"/>
                    <a:pt x="4634" y="30885"/>
                  </a:cubicBezTo>
                  <a:cubicBezTo>
                    <a:pt x="4407" y="29970"/>
                    <a:pt x="4205" y="29049"/>
                    <a:pt x="3941" y="28146"/>
                  </a:cubicBezTo>
                  <a:cubicBezTo>
                    <a:pt x="3613" y="27026"/>
                    <a:pt x="2962" y="26082"/>
                    <a:pt x="2220" y="25196"/>
                  </a:cubicBezTo>
                  <a:cubicBezTo>
                    <a:pt x="1566" y="24414"/>
                    <a:pt x="995" y="23575"/>
                    <a:pt x="535" y="22666"/>
                  </a:cubicBezTo>
                  <a:cubicBezTo>
                    <a:pt x="398" y="22394"/>
                    <a:pt x="302" y="22101"/>
                    <a:pt x="186" y="21818"/>
                  </a:cubicBezTo>
                  <a:cubicBezTo>
                    <a:pt x="136" y="21826"/>
                    <a:pt x="85" y="21833"/>
                    <a:pt x="35" y="21841"/>
                  </a:cubicBezTo>
                  <a:cubicBezTo>
                    <a:pt x="23" y="22029"/>
                    <a:pt x="1" y="22217"/>
                    <a:pt x="4" y="22403"/>
                  </a:cubicBezTo>
                  <a:cubicBezTo>
                    <a:pt x="8" y="22629"/>
                    <a:pt x="35" y="22853"/>
                    <a:pt x="46" y="22984"/>
                  </a:cubicBezTo>
                  <a:cubicBezTo>
                    <a:pt x="219" y="23101"/>
                    <a:pt x="366" y="23152"/>
                    <a:pt x="434" y="23254"/>
                  </a:cubicBezTo>
                  <a:cubicBezTo>
                    <a:pt x="977" y="24082"/>
                    <a:pt x="1443" y="24967"/>
                    <a:pt x="2052" y="25742"/>
                  </a:cubicBezTo>
                  <a:cubicBezTo>
                    <a:pt x="2912" y="26835"/>
                    <a:pt x="3378" y="28077"/>
                    <a:pt x="3715" y="29394"/>
                  </a:cubicBezTo>
                  <a:cubicBezTo>
                    <a:pt x="4106" y="30922"/>
                    <a:pt x="4505" y="32450"/>
                    <a:pt x="4897" y="33979"/>
                  </a:cubicBezTo>
                  <a:cubicBezTo>
                    <a:pt x="5044" y="34555"/>
                    <a:pt x="5183" y="35133"/>
                    <a:pt x="5326" y="35710"/>
                  </a:cubicBezTo>
                  <a:cubicBezTo>
                    <a:pt x="3921" y="33804"/>
                    <a:pt x="3196" y="31593"/>
                    <a:pt x="2341" y="29441"/>
                  </a:cubicBezTo>
                  <a:lnTo>
                    <a:pt x="2341" y="29441"/>
                  </a:lnTo>
                  <a:cubicBezTo>
                    <a:pt x="2423" y="29982"/>
                    <a:pt x="2556" y="30506"/>
                    <a:pt x="2712" y="31022"/>
                  </a:cubicBezTo>
                  <a:cubicBezTo>
                    <a:pt x="2873" y="31552"/>
                    <a:pt x="3087" y="32070"/>
                    <a:pt x="3228" y="32607"/>
                  </a:cubicBezTo>
                  <a:cubicBezTo>
                    <a:pt x="3363" y="33119"/>
                    <a:pt x="3837" y="33525"/>
                    <a:pt x="3726" y="34235"/>
                  </a:cubicBezTo>
                  <a:cubicBezTo>
                    <a:pt x="3502" y="34011"/>
                    <a:pt x="3326" y="33871"/>
                    <a:pt x="3196" y="33697"/>
                  </a:cubicBezTo>
                  <a:cubicBezTo>
                    <a:pt x="2924" y="33331"/>
                    <a:pt x="2643" y="32967"/>
                    <a:pt x="2428" y="32570"/>
                  </a:cubicBezTo>
                  <a:cubicBezTo>
                    <a:pt x="1700" y="31232"/>
                    <a:pt x="1002" y="29883"/>
                    <a:pt x="735" y="28354"/>
                  </a:cubicBezTo>
                  <a:cubicBezTo>
                    <a:pt x="650" y="27880"/>
                    <a:pt x="620" y="27375"/>
                    <a:pt x="279" y="26972"/>
                  </a:cubicBezTo>
                  <a:lnTo>
                    <a:pt x="279" y="26972"/>
                  </a:lnTo>
                  <a:cubicBezTo>
                    <a:pt x="363" y="27569"/>
                    <a:pt x="500" y="28152"/>
                    <a:pt x="626" y="28737"/>
                  </a:cubicBezTo>
                  <a:cubicBezTo>
                    <a:pt x="825" y="29662"/>
                    <a:pt x="1151" y="30542"/>
                    <a:pt x="1553" y="31391"/>
                  </a:cubicBezTo>
                  <a:cubicBezTo>
                    <a:pt x="2139" y="32632"/>
                    <a:pt x="2960" y="33719"/>
                    <a:pt x="3808" y="34786"/>
                  </a:cubicBezTo>
                  <a:cubicBezTo>
                    <a:pt x="4490" y="35643"/>
                    <a:pt x="5177" y="36494"/>
                    <a:pt x="5875" y="37336"/>
                  </a:cubicBezTo>
                  <a:cubicBezTo>
                    <a:pt x="6100" y="37608"/>
                    <a:pt x="6181" y="37901"/>
                    <a:pt x="6199" y="38247"/>
                  </a:cubicBezTo>
                  <a:cubicBezTo>
                    <a:pt x="6314" y="40380"/>
                    <a:pt x="6411" y="42515"/>
                    <a:pt x="6578" y="44646"/>
                  </a:cubicBezTo>
                  <a:cubicBezTo>
                    <a:pt x="6699" y="46192"/>
                    <a:pt x="6902" y="47732"/>
                    <a:pt x="7099" y="49271"/>
                  </a:cubicBezTo>
                  <a:cubicBezTo>
                    <a:pt x="7196" y="50044"/>
                    <a:pt x="7363" y="50811"/>
                    <a:pt x="7499" y="51580"/>
                  </a:cubicBezTo>
                  <a:cubicBezTo>
                    <a:pt x="7309" y="51404"/>
                    <a:pt x="7192" y="51208"/>
                    <a:pt x="7126" y="50996"/>
                  </a:cubicBezTo>
                  <a:cubicBezTo>
                    <a:pt x="6601" y="49347"/>
                    <a:pt x="6100" y="47689"/>
                    <a:pt x="5563" y="46043"/>
                  </a:cubicBezTo>
                  <a:cubicBezTo>
                    <a:pt x="5186" y="44883"/>
                    <a:pt x="4802" y="43721"/>
                    <a:pt x="4347" y="42590"/>
                  </a:cubicBezTo>
                  <a:cubicBezTo>
                    <a:pt x="4053" y="41864"/>
                    <a:pt x="3608" y="41199"/>
                    <a:pt x="3261" y="40492"/>
                  </a:cubicBezTo>
                  <a:cubicBezTo>
                    <a:pt x="2656" y="39258"/>
                    <a:pt x="2043" y="38028"/>
                    <a:pt x="1264" y="36892"/>
                  </a:cubicBezTo>
                  <a:cubicBezTo>
                    <a:pt x="1016" y="36533"/>
                    <a:pt x="780" y="36133"/>
                    <a:pt x="309" y="35886"/>
                  </a:cubicBezTo>
                  <a:lnTo>
                    <a:pt x="309" y="35886"/>
                  </a:lnTo>
                  <a:cubicBezTo>
                    <a:pt x="219" y="36310"/>
                    <a:pt x="290" y="36680"/>
                    <a:pt x="619" y="36764"/>
                  </a:cubicBezTo>
                  <a:cubicBezTo>
                    <a:pt x="832" y="36819"/>
                    <a:pt x="902" y="36894"/>
                    <a:pt x="986" y="37041"/>
                  </a:cubicBezTo>
                  <a:cubicBezTo>
                    <a:pt x="1535" y="38017"/>
                    <a:pt x="2102" y="38983"/>
                    <a:pt x="2629" y="39969"/>
                  </a:cubicBezTo>
                  <a:cubicBezTo>
                    <a:pt x="3073" y="40798"/>
                    <a:pt x="3538" y="41625"/>
                    <a:pt x="3878" y="42498"/>
                  </a:cubicBezTo>
                  <a:cubicBezTo>
                    <a:pt x="4532" y="44180"/>
                    <a:pt x="5106" y="45892"/>
                    <a:pt x="5709" y="47595"/>
                  </a:cubicBezTo>
                  <a:cubicBezTo>
                    <a:pt x="6067" y="48601"/>
                    <a:pt x="6422" y="49608"/>
                    <a:pt x="6768" y="50617"/>
                  </a:cubicBezTo>
                  <a:cubicBezTo>
                    <a:pt x="6789" y="50682"/>
                    <a:pt x="6727" y="50777"/>
                    <a:pt x="6669" y="50978"/>
                  </a:cubicBezTo>
                  <a:cubicBezTo>
                    <a:pt x="6031" y="49726"/>
                    <a:pt x="5443" y="48599"/>
                    <a:pt x="4879" y="47459"/>
                  </a:cubicBezTo>
                  <a:cubicBezTo>
                    <a:pt x="4312" y="46311"/>
                    <a:pt x="3769" y="45148"/>
                    <a:pt x="3216" y="43992"/>
                  </a:cubicBezTo>
                  <a:lnTo>
                    <a:pt x="3216" y="43992"/>
                  </a:lnTo>
                  <a:cubicBezTo>
                    <a:pt x="3475" y="45052"/>
                    <a:pt x="3760" y="46085"/>
                    <a:pt x="4303" y="47037"/>
                  </a:cubicBezTo>
                  <a:cubicBezTo>
                    <a:pt x="4847" y="47992"/>
                    <a:pt x="5281" y="49010"/>
                    <a:pt x="5778" y="50031"/>
                  </a:cubicBezTo>
                  <a:cubicBezTo>
                    <a:pt x="5705" y="50007"/>
                    <a:pt x="5673" y="50007"/>
                    <a:pt x="5658" y="49990"/>
                  </a:cubicBezTo>
                  <a:cubicBezTo>
                    <a:pt x="5490" y="49801"/>
                    <a:pt x="5324" y="49611"/>
                    <a:pt x="5159" y="49419"/>
                  </a:cubicBezTo>
                  <a:cubicBezTo>
                    <a:pt x="4123" y="48210"/>
                    <a:pt x="3275" y="46876"/>
                    <a:pt x="2720" y="45386"/>
                  </a:cubicBezTo>
                  <a:cubicBezTo>
                    <a:pt x="2078" y="43665"/>
                    <a:pt x="1544" y="41910"/>
                    <a:pt x="1256" y="40089"/>
                  </a:cubicBezTo>
                  <a:cubicBezTo>
                    <a:pt x="1162" y="39494"/>
                    <a:pt x="989" y="38912"/>
                    <a:pt x="850" y="38325"/>
                  </a:cubicBezTo>
                  <a:cubicBezTo>
                    <a:pt x="676" y="38360"/>
                    <a:pt x="720" y="38489"/>
                    <a:pt x="739" y="38607"/>
                  </a:cubicBezTo>
                  <a:cubicBezTo>
                    <a:pt x="1064" y="40513"/>
                    <a:pt x="1299" y="42440"/>
                    <a:pt x="1926" y="44283"/>
                  </a:cubicBezTo>
                  <a:cubicBezTo>
                    <a:pt x="2368" y="45583"/>
                    <a:pt x="2807" y="46889"/>
                    <a:pt x="3623" y="48019"/>
                  </a:cubicBezTo>
                  <a:cubicBezTo>
                    <a:pt x="3981" y="48511"/>
                    <a:pt x="4354" y="48993"/>
                    <a:pt x="4729" y="49473"/>
                  </a:cubicBezTo>
                  <a:cubicBezTo>
                    <a:pt x="5667" y="50673"/>
                    <a:pt x="6614" y="51867"/>
                    <a:pt x="7545" y="53072"/>
                  </a:cubicBezTo>
                  <a:cubicBezTo>
                    <a:pt x="7678" y="53243"/>
                    <a:pt x="7778" y="53461"/>
                    <a:pt x="7827" y="53672"/>
                  </a:cubicBezTo>
                  <a:cubicBezTo>
                    <a:pt x="8102" y="54882"/>
                    <a:pt x="8348" y="56100"/>
                    <a:pt x="8619" y="57311"/>
                  </a:cubicBezTo>
                  <a:cubicBezTo>
                    <a:pt x="8935" y="58727"/>
                    <a:pt x="9251" y="60142"/>
                    <a:pt x="9592" y="61551"/>
                  </a:cubicBezTo>
                  <a:cubicBezTo>
                    <a:pt x="9729" y="62118"/>
                    <a:pt x="9954" y="62664"/>
                    <a:pt x="10102" y="63230"/>
                  </a:cubicBezTo>
                  <a:cubicBezTo>
                    <a:pt x="10225" y="63699"/>
                    <a:pt x="10410" y="64165"/>
                    <a:pt x="10386" y="64792"/>
                  </a:cubicBezTo>
                  <a:cubicBezTo>
                    <a:pt x="10215" y="64603"/>
                    <a:pt x="10114" y="64523"/>
                    <a:pt x="10057" y="64421"/>
                  </a:cubicBezTo>
                  <a:cubicBezTo>
                    <a:pt x="9839" y="64022"/>
                    <a:pt x="9637" y="63615"/>
                    <a:pt x="9425" y="63213"/>
                  </a:cubicBezTo>
                  <a:cubicBezTo>
                    <a:pt x="8953" y="62315"/>
                    <a:pt x="8478" y="61419"/>
                    <a:pt x="8002" y="60524"/>
                  </a:cubicBezTo>
                  <a:cubicBezTo>
                    <a:pt x="7154" y="58927"/>
                    <a:pt x="6263" y="57357"/>
                    <a:pt x="5058" y="55995"/>
                  </a:cubicBezTo>
                  <a:cubicBezTo>
                    <a:pt x="4047" y="54851"/>
                    <a:pt x="3004" y="53733"/>
                    <a:pt x="1968" y="52611"/>
                  </a:cubicBezTo>
                  <a:cubicBezTo>
                    <a:pt x="1858" y="52493"/>
                    <a:pt x="1697" y="52422"/>
                    <a:pt x="1482" y="52276"/>
                  </a:cubicBezTo>
                  <a:cubicBezTo>
                    <a:pt x="1461" y="52487"/>
                    <a:pt x="1408" y="52617"/>
                    <a:pt x="1446" y="52714"/>
                  </a:cubicBezTo>
                  <a:cubicBezTo>
                    <a:pt x="1793" y="53611"/>
                    <a:pt x="2159" y="54502"/>
                    <a:pt x="2512" y="55396"/>
                  </a:cubicBezTo>
                  <a:cubicBezTo>
                    <a:pt x="3102" y="56890"/>
                    <a:pt x="3903" y="58275"/>
                    <a:pt x="4651" y="59690"/>
                  </a:cubicBezTo>
                  <a:cubicBezTo>
                    <a:pt x="5359" y="61031"/>
                    <a:pt x="6285" y="62200"/>
                    <a:pt x="7279" y="63321"/>
                  </a:cubicBezTo>
                  <a:cubicBezTo>
                    <a:pt x="8108" y="64257"/>
                    <a:pt x="9031" y="65093"/>
                    <a:pt x="10145" y="65694"/>
                  </a:cubicBezTo>
                  <a:cubicBezTo>
                    <a:pt x="10766" y="66028"/>
                    <a:pt x="11166" y="66533"/>
                    <a:pt x="11360" y="67231"/>
                  </a:cubicBezTo>
                  <a:cubicBezTo>
                    <a:pt x="11557" y="67941"/>
                    <a:pt x="11798" y="68642"/>
                    <a:pt x="12075" y="69324"/>
                  </a:cubicBezTo>
                  <a:cubicBezTo>
                    <a:pt x="12733" y="70949"/>
                    <a:pt x="13428" y="72559"/>
                    <a:pt x="14100" y="74177"/>
                  </a:cubicBezTo>
                  <a:cubicBezTo>
                    <a:pt x="14154" y="74308"/>
                    <a:pt x="14154" y="74461"/>
                    <a:pt x="14201" y="74725"/>
                  </a:cubicBezTo>
                  <a:cubicBezTo>
                    <a:pt x="13914" y="74522"/>
                    <a:pt x="13681" y="74410"/>
                    <a:pt x="13520" y="74234"/>
                  </a:cubicBezTo>
                  <a:cubicBezTo>
                    <a:pt x="12786" y="73433"/>
                    <a:pt x="12057" y="72624"/>
                    <a:pt x="11353" y="71795"/>
                  </a:cubicBezTo>
                  <a:cubicBezTo>
                    <a:pt x="10828" y="71177"/>
                    <a:pt x="10354" y="70515"/>
                    <a:pt x="9836" y="69891"/>
                  </a:cubicBezTo>
                  <a:cubicBezTo>
                    <a:pt x="9542" y="69539"/>
                    <a:pt x="9189" y="69237"/>
                    <a:pt x="8890" y="68890"/>
                  </a:cubicBezTo>
                  <a:cubicBezTo>
                    <a:pt x="7757" y="67576"/>
                    <a:pt x="6469" y="66422"/>
                    <a:pt x="5166" y="65284"/>
                  </a:cubicBezTo>
                  <a:cubicBezTo>
                    <a:pt x="5102" y="65227"/>
                    <a:pt x="4990" y="65222"/>
                    <a:pt x="4897" y="65198"/>
                  </a:cubicBezTo>
                  <a:cubicBezTo>
                    <a:pt x="4202" y="64356"/>
                    <a:pt x="4094" y="64275"/>
                    <a:pt x="3566" y="64228"/>
                  </a:cubicBezTo>
                  <a:lnTo>
                    <a:pt x="3566" y="64228"/>
                  </a:lnTo>
                  <a:cubicBezTo>
                    <a:pt x="3583" y="64356"/>
                    <a:pt x="3568" y="64488"/>
                    <a:pt x="3617" y="64589"/>
                  </a:cubicBezTo>
                  <a:cubicBezTo>
                    <a:pt x="4020" y="65383"/>
                    <a:pt x="4411" y="66183"/>
                    <a:pt x="4851" y="66957"/>
                  </a:cubicBezTo>
                  <a:cubicBezTo>
                    <a:pt x="5605" y="68285"/>
                    <a:pt x="6431" y="69570"/>
                    <a:pt x="7392" y="70762"/>
                  </a:cubicBezTo>
                  <a:cubicBezTo>
                    <a:pt x="8390" y="72001"/>
                    <a:pt x="9553" y="73052"/>
                    <a:pt x="10915" y="73885"/>
                  </a:cubicBezTo>
                  <a:cubicBezTo>
                    <a:pt x="11422" y="74194"/>
                    <a:pt x="11971" y="74362"/>
                    <a:pt x="12527" y="74547"/>
                  </a:cubicBezTo>
                  <a:cubicBezTo>
                    <a:pt x="13288" y="74800"/>
                    <a:pt x="14010" y="75170"/>
                    <a:pt x="14733" y="75482"/>
                  </a:cubicBezTo>
                  <a:cubicBezTo>
                    <a:pt x="14757" y="75547"/>
                    <a:pt x="14777" y="75609"/>
                    <a:pt x="14798" y="75673"/>
                  </a:cubicBezTo>
                  <a:lnTo>
                    <a:pt x="15318" y="75673"/>
                  </a:lnTo>
                  <a:cubicBezTo>
                    <a:pt x="15263" y="75469"/>
                    <a:pt x="15227" y="75260"/>
                    <a:pt x="15249" y="75040"/>
                  </a:cubicBezTo>
                  <a:lnTo>
                    <a:pt x="15249" y="75039"/>
                  </a:lnTo>
                  <a:cubicBezTo>
                    <a:pt x="15341" y="74156"/>
                    <a:pt x="15409" y="73258"/>
                    <a:pt x="15633" y="72404"/>
                  </a:cubicBezTo>
                  <a:cubicBezTo>
                    <a:pt x="15836" y="71633"/>
                    <a:pt x="16096" y="70875"/>
                    <a:pt x="16354" y="70118"/>
                  </a:cubicBezTo>
                  <a:lnTo>
                    <a:pt x="16354" y="68394"/>
                  </a:lnTo>
                  <a:cubicBezTo>
                    <a:pt x="16225" y="68902"/>
                    <a:pt x="16082" y="69407"/>
                    <a:pt x="15971" y="69920"/>
                  </a:cubicBezTo>
                  <a:cubicBezTo>
                    <a:pt x="15741" y="70983"/>
                    <a:pt x="15341" y="72010"/>
                    <a:pt x="15278" y="73109"/>
                  </a:cubicBezTo>
                  <a:cubicBezTo>
                    <a:pt x="15273" y="73182"/>
                    <a:pt x="15176" y="73246"/>
                    <a:pt x="15024" y="73436"/>
                  </a:cubicBezTo>
                  <a:cubicBezTo>
                    <a:pt x="14926" y="71488"/>
                    <a:pt x="15201" y="69711"/>
                    <a:pt x="15335" y="67921"/>
                  </a:cubicBezTo>
                  <a:lnTo>
                    <a:pt x="15335" y="67921"/>
                  </a:lnTo>
                  <a:cubicBezTo>
                    <a:pt x="15201" y="68353"/>
                    <a:pt x="15176" y="68803"/>
                    <a:pt x="15069" y="69231"/>
                  </a:cubicBezTo>
                  <a:cubicBezTo>
                    <a:pt x="14851" y="70102"/>
                    <a:pt x="14864" y="70982"/>
                    <a:pt x="14830" y="71867"/>
                  </a:cubicBezTo>
                  <a:cubicBezTo>
                    <a:pt x="14804" y="72544"/>
                    <a:pt x="14974" y="73284"/>
                    <a:pt x="14439" y="73891"/>
                  </a:cubicBezTo>
                  <a:cubicBezTo>
                    <a:pt x="14401" y="73828"/>
                    <a:pt x="14360" y="73773"/>
                    <a:pt x="14333" y="73711"/>
                  </a:cubicBezTo>
                  <a:cubicBezTo>
                    <a:pt x="13418" y="71529"/>
                    <a:pt x="12551" y="69329"/>
                    <a:pt x="11751" y="67099"/>
                  </a:cubicBezTo>
                  <a:cubicBezTo>
                    <a:pt x="11248" y="65699"/>
                    <a:pt x="11351" y="64401"/>
                    <a:pt x="11768" y="63072"/>
                  </a:cubicBezTo>
                  <a:cubicBezTo>
                    <a:pt x="12034" y="62224"/>
                    <a:pt x="12386" y="61401"/>
                    <a:pt x="12724" y="60577"/>
                  </a:cubicBezTo>
                  <a:cubicBezTo>
                    <a:pt x="13385" y="58972"/>
                    <a:pt x="13994" y="57347"/>
                    <a:pt x="14227" y="55620"/>
                  </a:cubicBezTo>
                  <a:cubicBezTo>
                    <a:pt x="14407" y="54290"/>
                    <a:pt x="14500" y="52948"/>
                    <a:pt x="14588" y="51604"/>
                  </a:cubicBezTo>
                  <a:cubicBezTo>
                    <a:pt x="14658" y="50517"/>
                    <a:pt x="14648" y="49425"/>
                    <a:pt x="14759" y="48341"/>
                  </a:cubicBezTo>
                  <a:cubicBezTo>
                    <a:pt x="14800" y="47962"/>
                    <a:pt x="14769" y="47611"/>
                    <a:pt x="14592" y="47249"/>
                  </a:cubicBezTo>
                  <a:cubicBezTo>
                    <a:pt x="14243" y="47416"/>
                    <a:pt x="14197" y="47709"/>
                    <a:pt x="14093" y="47957"/>
                  </a:cubicBezTo>
                  <a:cubicBezTo>
                    <a:pt x="13957" y="48286"/>
                    <a:pt x="13837" y="48623"/>
                    <a:pt x="13706" y="48954"/>
                  </a:cubicBezTo>
                  <a:cubicBezTo>
                    <a:pt x="13236" y="50135"/>
                    <a:pt x="12720" y="51299"/>
                    <a:pt x="12303" y="52499"/>
                  </a:cubicBezTo>
                  <a:cubicBezTo>
                    <a:pt x="11738" y="54126"/>
                    <a:pt x="11163" y="55754"/>
                    <a:pt x="11003" y="57497"/>
                  </a:cubicBezTo>
                  <a:cubicBezTo>
                    <a:pt x="10951" y="58045"/>
                    <a:pt x="10866" y="58577"/>
                    <a:pt x="10977" y="59120"/>
                  </a:cubicBezTo>
                  <a:cubicBezTo>
                    <a:pt x="11037" y="59024"/>
                    <a:pt x="11129" y="58930"/>
                    <a:pt x="11135" y="58831"/>
                  </a:cubicBezTo>
                  <a:cubicBezTo>
                    <a:pt x="11216" y="57663"/>
                    <a:pt x="11368" y="56509"/>
                    <a:pt x="11733" y="55390"/>
                  </a:cubicBezTo>
                  <a:cubicBezTo>
                    <a:pt x="12121" y="54207"/>
                    <a:pt x="12479" y="53013"/>
                    <a:pt x="12905" y="51843"/>
                  </a:cubicBezTo>
                  <a:cubicBezTo>
                    <a:pt x="13339" y="50650"/>
                    <a:pt x="13839" y="49481"/>
                    <a:pt x="14314" y="48303"/>
                  </a:cubicBezTo>
                  <a:cubicBezTo>
                    <a:pt x="14339" y="48238"/>
                    <a:pt x="14403" y="48189"/>
                    <a:pt x="14527" y="48035"/>
                  </a:cubicBezTo>
                  <a:lnTo>
                    <a:pt x="14527" y="48035"/>
                  </a:lnTo>
                  <a:cubicBezTo>
                    <a:pt x="14490" y="49014"/>
                    <a:pt x="14478" y="49850"/>
                    <a:pt x="14419" y="50684"/>
                  </a:cubicBezTo>
                  <a:cubicBezTo>
                    <a:pt x="14344" y="51745"/>
                    <a:pt x="14213" y="52802"/>
                    <a:pt x="14139" y="53864"/>
                  </a:cubicBezTo>
                  <a:cubicBezTo>
                    <a:pt x="14073" y="54829"/>
                    <a:pt x="13905" y="55771"/>
                    <a:pt x="13643" y="56700"/>
                  </a:cubicBezTo>
                  <a:cubicBezTo>
                    <a:pt x="13138" y="58494"/>
                    <a:pt x="12407" y="60202"/>
                    <a:pt x="11708" y="61923"/>
                  </a:cubicBezTo>
                  <a:cubicBezTo>
                    <a:pt x="11660" y="62040"/>
                    <a:pt x="11568" y="62139"/>
                    <a:pt x="11497" y="62248"/>
                  </a:cubicBezTo>
                  <a:cubicBezTo>
                    <a:pt x="11592" y="61287"/>
                    <a:pt x="11780" y="60371"/>
                    <a:pt x="11935" y="59451"/>
                  </a:cubicBezTo>
                  <a:cubicBezTo>
                    <a:pt x="12096" y="58499"/>
                    <a:pt x="12195" y="57536"/>
                    <a:pt x="12378" y="56590"/>
                  </a:cubicBezTo>
                  <a:cubicBezTo>
                    <a:pt x="12553" y="55696"/>
                    <a:pt x="12803" y="54816"/>
                    <a:pt x="13019" y="53929"/>
                  </a:cubicBezTo>
                  <a:lnTo>
                    <a:pt x="13019" y="53929"/>
                  </a:lnTo>
                  <a:cubicBezTo>
                    <a:pt x="12569" y="54583"/>
                    <a:pt x="12299" y="55287"/>
                    <a:pt x="12168" y="56043"/>
                  </a:cubicBezTo>
                  <a:cubicBezTo>
                    <a:pt x="12022" y="56896"/>
                    <a:pt x="11861" y="57745"/>
                    <a:pt x="11721" y="58598"/>
                  </a:cubicBezTo>
                  <a:cubicBezTo>
                    <a:pt x="11527" y="59775"/>
                    <a:pt x="11345" y="60954"/>
                    <a:pt x="11156" y="62132"/>
                  </a:cubicBezTo>
                  <a:cubicBezTo>
                    <a:pt x="11141" y="62224"/>
                    <a:pt x="11121" y="62357"/>
                    <a:pt x="11061" y="62391"/>
                  </a:cubicBezTo>
                  <a:cubicBezTo>
                    <a:pt x="10827" y="62518"/>
                    <a:pt x="10864" y="62702"/>
                    <a:pt x="10879" y="62914"/>
                  </a:cubicBezTo>
                  <a:cubicBezTo>
                    <a:pt x="10906" y="63270"/>
                    <a:pt x="10933" y="63634"/>
                    <a:pt x="10790" y="63989"/>
                  </a:cubicBezTo>
                  <a:cubicBezTo>
                    <a:pt x="10670" y="63700"/>
                    <a:pt x="10640" y="63401"/>
                    <a:pt x="10563" y="63115"/>
                  </a:cubicBezTo>
                  <a:cubicBezTo>
                    <a:pt x="10198" y="61742"/>
                    <a:pt x="9787" y="60378"/>
                    <a:pt x="9455" y="58998"/>
                  </a:cubicBezTo>
                  <a:cubicBezTo>
                    <a:pt x="9177" y="57839"/>
                    <a:pt x="9011" y="56651"/>
                    <a:pt x="8738" y="55491"/>
                  </a:cubicBezTo>
                  <a:cubicBezTo>
                    <a:pt x="8575" y="54801"/>
                    <a:pt x="8578" y="54136"/>
                    <a:pt x="8738" y="53461"/>
                  </a:cubicBezTo>
                  <a:cubicBezTo>
                    <a:pt x="8821" y="53115"/>
                    <a:pt x="8947" y="52780"/>
                    <a:pt x="9016" y="52432"/>
                  </a:cubicBezTo>
                  <a:cubicBezTo>
                    <a:pt x="9336" y="50832"/>
                    <a:pt x="10085" y="49417"/>
                    <a:pt x="10884" y="48022"/>
                  </a:cubicBezTo>
                  <a:cubicBezTo>
                    <a:pt x="11589" y="46787"/>
                    <a:pt x="12299" y="45554"/>
                    <a:pt x="13013" y="44324"/>
                  </a:cubicBezTo>
                  <a:cubicBezTo>
                    <a:pt x="13831" y="42916"/>
                    <a:pt x="14206" y="41359"/>
                    <a:pt x="14573" y="39798"/>
                  </a:cubicBezTo>
                  <a:cubicBezTo>
                    <a:pt x="14607" y="39652"/>
                    <a:pt x="14544" y="39483"/>
                    <a:pt x="14517" y="39322"/>
                  </a:cubicBezTo>
                  <a:cubicBezTo>
                    <a:pt x="14476" y="39402"/>
                    <a:pt x="14425" y="39480"/>
                    <a:pt x="14406" y="39565"/>
                  </a:cubicBezTo>
                  <a:cubicBezTo>
                    <a:pt x="14182" y="40556"/>
                    <a:pt x="13944" y="41544"/>
                    <a:pt x="13518" y="42468"/>
                  </a:cubicBezTo>
                  <a:cubicBezTo>
                    <a:pt x="13150" y="43273"/>
                    <a:pt x="12763" y="44073"/>
                    <a:pt x="12327" y="44841"/>
                  </a:cubicBezTo>
                  <a:cubicBezTo>
                    <a:pt x="11502" y="46300"/>
                    <a:pt x="10520" y="47668"/>
                    <a:pt x="9818" y="49199"/>
                  </a:cubicBezTo>
                  <a:cubicBezTo>
                    <a:pt x="9601" y="49671"/>
                    <a:pt x="9357" y="50130"/>
                    <a:pt x="9127" y="50595"/>
                  </a:cubicBezTo>
                  <a:cubicBezTo>
                    <a:pt x="9190" y="49990"/>
                    <a:pt x="9338" y="49411"/>
                    <a:pt x="9514" y="48841"/>
                  </a:cubicBezTo>
                  <a:cubicBezTo>
                    <a:pt x="9684" y="48286"/>
                    <a:pt x="9864" y="47733"/>
                    <a:pt x="10079" y="47193"/>
                  </a:cubicBezTo>
                  <a:cubicBezTo>
                    <a:pt x="10305" y="46629"/>
                    <a:pt x="10587" y="46089"/>
                    <a:pt x="10821" y="45529"/>
                  </a:cubicBezTo>
                  <a:cubicBezTo>
                    <a:pt x="11043" y="44995"/>
                    <a:pt x="11236" y="44447"/>
                    <a:pt x="11442" y="43906"/>
                  </a:cubicBezTo>
                  <a:lnTo>
                    <a:pt x="11442" y="43906"/>
                  </a:lnTo>
                  <a:cubicBezTo>
                    <a:pt x="11196" y="44118"/>
                    <a:pt x="11031" y="44368"/>
                    <a:pt x="10900" y="44635"/>
                  </a:cubicBezTo>
                  <a:cubicBezTo>
                    <a:pt x="10723" y="44996"/>
                    <a:pt x="10563" y="45366"/>
                    <a:pt x="10410" y="45739"/>
                  </a:cubicBezTo>
                  <a:cubicBezTo>
                    <a:pt x="10151" y="46368"/>
                    <a:pt x="9882" y="46995"/>
                    <a:pt x="9657" y="47635"/>
                  </a:cubicBezTo>
                  <a:cubicBezTo>
                    <a:pt x="9431" y="48279"/>
                    <a:pt x="9258" y="48941"/>
                    <a:pt x="9048" y="49590"/>
                  </a:cubicBezTo>
                  <a:cubicBezTo>
                    <a:pt x="9011" y="49705"/>
                    <a:pt x="8909" y="49799"/>
                    <a:pt x="8837" y="49903"/>
                  </a:cubicBezTo>
                  <a:cubicBezTo>
                    <a:pt x="8811" y="48744"/>
                    <a:pt x="8975" y="47643"/>
                    <a:pt x="9231" y="46560"/>
                  </a:cubicBezTo>
                  <a:cubicBezTo>
                    <a:pt x="9345" y="46070"/>
                    <a:pt x="9602" y="45610"/>
                    <a:pt x="9693" y="45118"/>
                  </a:cubicBezTo>
                  <a:cubicBezTo>
                    <a:pt x="9813" y="44467"/>
                    <a:pt x="10175" y="43929"/>
                    <a:pt x="10401" y="43330"/>
                  </a:cubicBezTo>
                  <a:lnTo>
                    <a:pt x="10401" y="43330"/>
                  </a:lnTo>
                  <a:cubicBezTo>
                    <a:pt x="10281" y="43393"/>
                    <a:pt x="10129" y="43441"/>
                    <a:pt x="10079" y="43541"/>
                  </a:cubicBezTo>
                  <a:cubicBezTo>
                    <a:pt x="9875" y="43948"/>
                    <a:pt x="9690" y="44369"/>
                    <a:pt x="9535" y="44798"/>
                  </a:cubicBezTo>
                  <a:cubicBezTo>
                    <a:pt x="9184" y="45777"/>
                    <a:pt x="8858" y="46763"/>
                    <a:pt x="8730" y="47801"/>
                  </a:cubicBezTo>
                  <a:cubicBezTo>
                    <a:pt x="8599" y="48859"/>
                    <a:pt x="8428" y="49917"/>
                    <a:pt x="8359" y="50978"/>
                  </a:cubicBezTo>
                  <a:cubicBezTo>
                    <a:pt x="8332" y="51414"/>
                    <a:pt x="8284" y="51819"/>
                    <a:pt x="8109" y="52293"/>
                  </a:cubicBezTo>
                  <a:cubicBezTo>
                    <a:pt x="8051" y="51963"/>
                    <a:pt x="8002" y="51714"/>
                    <a:pt x="7963" y="51462"/>
                  </a:cubicBezTo>
                  <a:cubicBezTo>
                    <a:pt x="7732" y="49927"/>
                    <a:pt x="7457" y="48395"/>
                    <a:pt x="7282" y="46852"/>
                  </a:cubicBezTo>
                  <a:cubicBezTo>
                    <a:pt x="7045" y="44753"/>
                    <a:pt x="6855" y="42646"/>
                    <a:pt x="6703" y="40536"/>
                  </a:cubicBezTo>
                  <a:cubicBezTo>
                    <a:pt x="6626" y="39483"/>
                    <a:pt x="6593" y="38411"/>
                    <a:pt x="7214" y="37452"/>
                  </a:cubicBezTo>
                  <a:cubicBezTo>
                    <a:pt x="7476" y="37047"/>
                    <a:pt x="7678" y="36605"/>
                    <a:pt x="7900" y="36177"/>
                  </a:cubicBezTo>
                  <a:cubicBezTo>
                    <a:pt x="8345" y="35318"/>
                    <a:pt x="8780" y="34453"/>
                    <a:pt x="9233" y="33599"/>
                  </a:cubicBezTo>
                  <a:cubicBezTo>
                    <a:pt x="10054" y="32047"/>
                    <a:pt x="10887" y="30501"/>
                    <a:pt x="11712" y="28951"/>
                  </a:cubicBezTo>
                  <a:cubicBezTo>
                    <a:pt x="12392" y="27676"/>
                    <a:pt x="13034" y="26378"/>
                    <a:pt x="13754" y="25125"/>
                  </a:cubicBezTo>
                  <a:cubicBezTo>
                    <a:pt x="14747" y="23397"/>
                    <a:pt x="15595" y="21605"/>
                    <a:pt x="16353" y="19767"/>
                  </a:cubicBezTo>
                  <a:lnTo>
                    <a:pt x="16353" y="18808"/>
                  </a:lnTo>
                  <a:cubicBezTo>
                    <a:pt x="16153" y="19294"/>
                    <a:pt x="15932" y="19772"/>
                    <a:pt x="15747" y="20265"/>
                  </a:cubicBezTo>
                  <a:cubicBezTo>
                    <a:pt x="15249" y="21600"/>
                    <a:pt x="14539" y="22832"/>
                    <a:pt x="13869" y="24080"/>
                  </a:cubicBezTo>
                  <a:cubicBezTo>
                    <a:pt x="13112" y="25491"/>
                    <a:pt x="12275" y="26856"/>
                    <a:pt x="11515" y="28265"/>
                  </a:cubicBezTo>
                  <a:cubicBezTo>
                    <a:pt x="10684" y="29808"/>
                    <a:pt x="9905" y="31379"/>
                    <a:pt x="9090" y="32930"/>
                  </a:cubicBezTo>
                  <a:cubicBezTo>
                    <a:pt x="8951" y="33195"/>
                    <a:pt x="8741" y="33420"/>
                    <a:pt x="8563" y="33662"/>
                  </a:cubicBezTo>
                  <a:cubicBezTo>
                    <a:pt x="8396" y="34142"/>
                    <a:pt x="8321" y="34667"/>
                    <a:pt x="7831" y="35196"/>
                  </a:cubicBezTo>
                  <a:cubicBezTo>
                    <a:pt x="7948" y="34494"/>
                    <a:pt x="8138" y="34023"/>
                    <a:pt x="8505" y="33626"/>
                  </a:cubicBezTo>
                  <a:cubicBezTo>
                    <a:pt x="8541" y="33431"/>
                    <a:pt x="8542" y="33220"/>
                    <a:pt x="8619" y="33043"/>
                  </a:cubicBezTo>
                  <a:cubicBezTo>
                    <a:pt x="9075" y="31996"/>
                    <a:pt x="9536" y="30952"/>
                    <a:pt x="10018" y="29918"/>
                  </a:cubicBezTo>
                  <a:cubicBezTo>
                    <a:pt x="10393" y="29113"/>
                    <a:pt x="10809" y="28327"/>
                    <a:pt x="11192" y="27525"/>
                  </a:cubicBezTo>
                  <a:cubicBezTo>
                    <a:pt x="11242" y="27424"/>
                    <a:pt x="11213" y="27288"/>
                    <a:pt x="11228" y="27014"/>
                  </a:cubicBezTo>
                  <a:lnTo>
                    <a:pt x="11228" y="27014"/>
                  </a:lnTo>
                  <a:cubicBezTo>
                    <a:pt x="9637" y="29558"/>
                    <a:pt x="8610" y="32182"/>
                    <a:pt x="7493" y="34773"/>
                  </a:cubicBezTo>
                  <a:cubicBezTo>
                    <a:pt x="7490" y="34492"/>
                    <a:pt x="7571" y="34237"/>
                    <a:pt x="7622" y="33975"/>
                  </a:cubicBezTo>
                  <a:cubicBezTo>
                    <a:pt x="7663" y="33769"/>
                    <a:pt x="7672" y="33557"/>
                    <a:pt x="7691" y="33346"/>
                  </a:cubicBezTo>
                  <a:lnTo>
                    <a:pt x="7691" y="33346"/>
                  </a:lnTo>
                  <a:cubicBezTo>
                    <a:pt x="7657" y="33373"/>
                    <a:pt x="7616" y="33398"/>
                    <a:pt x="7608" y="33431"/>
                  </a:cubicBezTo>
                  <a:cubicBezTo>
                    <a:pt x="7390" y="34312"/>
                    <a:pt x="7177" y="35195"/>
                    <a:pt x="6963" y="36077"/>
                  </a:cubicBezTo>
                  <a:cubicBezTo>
                    <a:pt x="6858" y="36516"/>
                    <a:pt x="6753" y="36957"/>
                    <a:pt x="6648" y="37396"/>
                  </a:cubicBezTo>
                  <a:cubicBezTo>
                    <a:pt x="6551" y="37214"/>
                    <a:pt x="6524" y="37041"/>
                    <a:pt x="6524" y="36867"/>
                  </a:cubicBezTo>
                  <a:cubicBezTo>
                    <a:pt x="6526" y="35706"/>
                    <a:pt x="6530" y="34545"/>
                    <a:pt x="6541" y="33384"/>
                  </a:cubicBezTo>
                  <a:cubicBezTo>
                    <a:pt x="6551" y="32366"/>
                    <a:pt x="6518" y="31343"/>
                    <a:pt x="6604" y="30331"/>
                  </a:cubicBezTo>
                  <a:cubicBezTo>
                    <a:pt x="6694" y="29241"/>
                    <a:pt x="6908" y="28161"/>
                    <a:pt x="7055" y="27076"/>
                  </a:cubicBezTo>
                  <a:cubicBezTo>
                    <a:pt x="7473" y="24014"/>
                    <a:pt x="8291" y="21047"/>
                    <a:pt x="9183" y="18096"/>
                  </a:cubicBezTo>
                  <a:cubicBezTo>
                    <a:pt x="9742" y="16248"/>
                    <a:pt x="10348" y="14412"/>
                    <a:pt x="10824" y="12543"/>
                  </a:cubicBezTo>
                  <a:cubicBezTo>
                    <a:pt x="11365" y="10424"/>
                    <a:pt x="11783" y="8274"/>
                    <a:pt x="12255" y="6138"/>
                  </a:cubicBezTo>
                  <a:cubicBezTo>
                    <a:pt x="12338" y="5765"/>
                    <a:pt x="12470" y="5394"/>
                    <a:pt x="12490" y="5018"/>
                  </a:cubicBezTo>
                  <a:cubicBezTo>
                    <a:pt x="12568" y="3597"/>
                    <a:pt x="12615" y="2176"/>
                    <a:pt x="12661" y="753"/>
                  </a:cubicBezTo>
                  <a:cubicBezTo>
                    <a:pt x="12670" y="510"/>
                    <a:pt x="12625" y="263"/>
                    <a:pt x="12607" y="41"/>
                  </a:cubicBezTo>
                  <a:cubicBezTo>
                    <a:pt x="12523" y="13"/>
                    <a:pt x="12448" y="0"/>
                    <a:pt x="123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38"/>
            <p:cNvSpPr/>
            <p:nvPr/>
          </p:nvSpPr>
          <p:spPr>
            <a:xfrm>
              <a:off x="2233750" y="1340550"/>
              <a:ext cx="177175" cy="276100"/>
            </a:xfrm>
            <a:custGeom>
              <a:avLst/>
              <a:gdLst/>
              <a:ahLst/>
              <a:cxnLst/>
              <a:rect l="l" t="t" r="r" b="b"/>
              <a:pathLst>
                <a:path w="7087" h="11044" extrusionOk="0">
                  <a:moveTo>
                    <a:pt x="7086" y="1"/>
                  </a:moveTo>
                  <a:cubicBezTo>
                    <a:pt x="7044" y="34"/>
                    <a:pt x="6998" y="64"/>
                    <a:pt x="6962" y="100"/>
                  </a:cubicBezTo>
                  <a:cubicBezTo>
                    <a:pt x="6291" y="786"/>
                    <a:pt x="5593" y="1451"/>
                    <a:pt x="4984" y="2188"/>
                  </a:cubicBezTo>
                  <a:cubicBezTo>
                    <a:pt x="4204" y="3127"/>
                    <a:pt x="3419" y="4081"/>
                    <a:pt x="2781" y="5117"/>
                  </a:cubicBezTo>
                  <a:cubicBezTo>
                    <a:pt x="1810" y="6694"/>
                    <a:pt x="984" y="8361"/>
                    <a:pt x="253" y="10067"/>
                  </a:cubicBezTo>
                  <a:cubicBezTo>
                    <a:pt x="122" y="10373"/>
                    <a:pt x="77" y="10715"/>
                    <a:pt x="1" y="11043"/>
                  </a:cubicBezTo>
                  <a:cubicBezTo>
                    <a:pt x="95" y="10946"/>
                    <a:pt x="214" y="10857"/>
                    <a:pt x="256" y="10741"/>
                  </a:cubicBezTo>
                  <a:cubicBezTo>
                    <a:pt x="760" y="9347"/>
                    <a:pt x="1533" y="8087"/>
                    <a:pt x="2196" y="6773"/>
                  </a:cubicBezTo>
                  <a:cubicBezTo>
                    <a:pt x="2862" y="5452"/>
                    <a:pt x="3632" y="4201"/>
                    <a:pt x="4610" y="3087"/>
                  </a:cubicBezTo>
                  <a:cubicBezTo>
                    <a:pt x="4912" y="2742"/>
                    <a:pt x="5255" y="2427"/>
                    <a:pt x="5518" y="2055"/>
                  </a:cubicBezTo>
                  <a:cubicBezTo>
                    <a:pt x="5933" y="1469"/>
                    <a:pt x="6505" y="1058"/>
                    <a:pt x="7086" y="466"/>
                  </a:cubicBezTo>
                  <a:lnTo>
                    <a:pt x="708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38"/>
            <p:cNvSpPr/>
            <p:nvPr/>
          </p:nvSpPr>
          <p:spPr>
            <a:xfrm>
              <a:off x="2285000" y="1547225"/>
              <a:ext cx="14150" cy="20500"/>
            </a:xfrm>
            <a:custGeom>
              <a:avLst/>
              <a:gdLst/>
              <a:ahLst/>
              <a:cxnLst/>
              <a:rect l="l" t="t" r="r" b="b"/>
              <a:pathLst>
                <a:path w="566" h="820" extrusionOk="0">
                  <a:moveTo>
                    <a:pt x="566" y="0"/>
                  </a:moveTo>
                  <a:lnTo>
                    <a:pt x="566" y="0"/>
                  </a:lnTo>
                  <a:cubicBezTo>
                    <a:pt x="280" y="152"/>
                    <a:pt x="0" y="309"/>
                    <a:pt x="71" y="820"/>
                  </a:cubicBezTo>
                  <a:cubicBezTo>
                    <a:pt x="282" y="471"/>
                    <a:pt x="424" y="236"/>
                    <a:pt x="5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38"/>
            <p:cNvSpPr/>
            <p:nvPr/>
          </p:nvSpPr>
          <p:spPr>
            <a:xfrm>
              <a:off x="2272450" y="2409600"/>
              <a:ext cx="7150" cy="20850"/>
            </a:xfrm>
            <a:custGeom>
              <a:avLst/>
              <a:gdLst/>
              <a:ahLst/>
              <a:cxnLst/>
              <a:rect l="l" t="t" r="r" b="b"/>
              <a:pathLst>
                <a:path w="286" h="834" extrusionOk="0">
                  <a:moveTo>
                    <a:pt x="39" y="1"/>
                  </a:moveTo>
                  <a:cubicBezTo>
                    <a:pt x="29" y="229"/>
                    <a:pt x="18" y="459"/>
                    <a:pt x="0" y="834"/>
                  </a:cubicBezTo>
                  <a:cubicBezTo>
                    <a:pt x="286" y="462"/>
                    <a:pt x="98" y="213"/>
                    <a:pt x="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38"/>
            <p:cNvSpPr/>
            <p:nvPr/>
          </p:nvSpPr>
          <p:spPr>
            <a:xfrm>
              <a:off x="2269575" y="2372300"/>
              <a:ext cx="10450" cy="23900"/>
            </a:xfrm>
            <a:custGeom>
              <a:avLst/>
              <a:gdLst/>
              <a:ahLst/>
              <a:cxnLst/>
              <a:rect l="l" t="t" r="r" b="b"/>
              <a:pathLst>
                <a:path w="418" h="956" extrusionOk="0">
                  <a:moveTo>
                    <a:pt x="273" y="1"/>
                  </a:moveTo>
                  <a:cubicBezTo>
                    <a:pt x="109" y="276"/>
                    <a:pt x="1" y="557"/>
                    <a:pt x="243" y="956"/>
                  </a:cubicBezTo>
                  <a:cubicBezTo>
                    <a:pt x="276" y="581"/>
                    <a:pt x="417" y="300"/>
                    <a:pt x="2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38"/>
            <p:cNvSpPr/>
            <p:nvPr/>
          </p:nvSpPr>
          <p:spPr>
            <a:xfrm>
              <a:off x="2232900" y="1616625"/>
              <a:ext cx="875" cy="1700"/>
            </a:xfrm>
            <a:custGeom>
              <a:avLst/>
              <a:gdLst/>
              <a:ahLst/>
              <a:cxnLst/>
              <a:rect l="l" t="t" r="r" b="b"/>
              <a:pathLst>
                <a:path w="35" h="68" extrusionOk="0">
                  <a:moveTo>
                    <a:pt x="35" y="0"/>
                  </a:moveTo>
                  <a:lnTo>
                    <a:pt x="35" y="0"/>
                  </a:lnTo>
                  <a:cubicBezTo>
                    <a:pt x="24" y="11"/>
                    <a:pt x="11" y="21"/>
                    <a:pt x="0" y="33"/>
                  </a:cubicBezTo>
                  <a:cubicBezTo>
                    <a:pt x="2" y="44"/>
                    <a:pt x="6" y="56"/>
                    <a:pt x="8" y="68"/>
                  </a:cubicBezTo>
                  <a:cubicBezTo>
                    <a:pt x="14" y="62"/>
                    <a:pt x="18" y="54"/>
                    <a:pt x="24" y="48"/>
                  </a:cubicBezTo>
                  <a:cubicBezTo>
                    <a:pt x="29" y="32"/>
                    <a:pt x="30" y="15"/>
                    <a:pt x="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38"/>
            <p:cNvSpPr/>
            <p:nvPr/>
          </p:nvSpPr>
          <p:spPr>
            <a:xfrm>
              <a:off x="2338725" y="1835425"/>
              <a:ext cx="8850" cy="10050"/>
            </a:xfrm>
            <a:custGeom>
              <a:avLst/>
              <a:gdLst/>
              <a:ahLst/>
              <a:cxnLst/>
              <a:rect l="l" t="t" r="r" b="b"/>
              <a:pathLst>
                <a:path w="354" h="402" extrusionOk="0">
                  <a:moveTo>
                    <a:pt x="262" y="0"/>
                  </a:moveTo>
                  <a:cubicBezTo>
                    <a:pt x="199" y="97"/>
                    <a:pt x="136" y="194"/>
                    <a:pt x="0" y="402"/>
                  </a:cubicBezTo>
                  <a:cubicBezTo>
                    <a:pt x="160" y="298"/>
                    <a:pt x="221" y="276"/>
                    <a:pt x="256" y="232"/>
                  </a:cubicBezTo>
                  <a:cubicBezTo>
                    <a:pt x="299" y="178"/>
                    <a:pt x="322" y="107"/>
                    <a:pt x="354" y="42"/>
                  </a:cubicBezTo>
                  <a:lnTo>
                    <a:pt x="26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38"/>
            <p:cNvSpPr/>
            <p:nvPr/>
          </p:nvSpPr>
          <p:spPr>
            <a:xfrm>
              <a:off x="2212750" y="1618300"/>
              <a:ext cx="21975" cy="50750"/>
            </a:xfrm>
            <a:custGeom>
              <a:avLst/>
              <a:gdLst/>
              <a:ahLst/>
              <a:cxnLst/>
              <a:rect l="l" t="t" r="r" b="b"/>
              <a:pathLst>
                <a:path w="879" h="2030" extrusionOk="0">
                  <a:moveTo>
                    <a:pt x="814" y="1"/>
                  </a:moveTo>
                  <a:cubicBezTo>
                    <a:pt x="269" y="563"/>
                    <a:pt x="253" y="1339"/>
                    <a:pt x="0" y="2030"/>
                  </a:cubicBezTo>
                  <a:cubicBezTo>
                    <a:pt x="131" y="1951"/>
                    <a:pt x="232" y="1854"/>
                    <a:pt x="283" y="1733"/>
                  </a:cubicBezTo>
                  <a:cubicBezTo>
                    <a:pt x="481" y="1269"/>
                    <a:pt x="674" y="802"/>
                    <a:pt x="845" y="327"/>
                  </a:cubicBezTo>
                  <a:cubicBezTo>
                    <a:pt x="878" y="234"/>
                    <a:pt x="835" y="114"/>
                    <a:pt x="8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38"/>
            <p:cNvSpPr/>
            <p:nvPr/>
          </p:nvSpPr>
          <p:spPr>
            <a:xfrm>
              <a:off x="2276125" y="2371025"/>
              <a:ext cx="475" cy="1300"/>
            </a:xfrm>
            <a:custGeom>
              <a:avLst/>
              <a:gdLst/>
              <a:ahLst/>
              <a:cxnLst/>
              <a:rect l="l" t="t" r="r" b="b"/>
              <a:pathLst>
                <a:path w="19" h="52" extrusionOk="0">
                  <a:moveTo>
                    <a:pt x="14" y="1"/>
                  </a:moveTo>
                  <a:cubicBezTo>
                    <a:pt x="11" y="8"/>
                    <a:pt x="5" y="14"/>
                    <a:pt x="0" y="22"/>
                  </a:cubicBezTo>
                  <a:cubicBezTo>
                    <a:pt x="6" y="32"/>
                    <a:pt x="5" y="41"/>
                    <a:pt x="11" y="52"/>
                  </a:cubicBezTo>
                  <a:cubicBezTo>
                    <a:pt x="14" y="47"/>
                    <a:pt x="15" y="41"/>
                    <a:pt x="18" y="37"/>
                  </a:cubicBezTo>
                  <a:cubicBezTo>
                    <a:pt x="15" y="25"/>
                    <a:pt x="17" y="13"/>
                    <a:pt x="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38"/>
            <p:cNvSpPr/>
            <p:nvPr/>
          </p:nvSpPr>
          <p:spPr>
            <a:xfrm>
              <a:off x="2347900" y="2377350"/>
              <a:ext cx="63025" cy="349725"/>
            </a:xfrm>
            <a:custGeom>
              <a:avLst/>
              <a:gdLst/>
              <a:ahLst/>
              <a:cxnLst/>
              <a:rect l="l" t="t" r="r" b="b"/>
              <a:pathLst>
                <a:path w="2521" h="13989" extrusionOk="0">
                  <a:moveTo>
                    <a:pt x="2520" y="0"/>
                  </a:moveTo>
                  <a:cubicBezTo>
                    <a:pt x="2301" y="100"/>
                    <a:pt x="2250" y="312"/>
                    <a:pt x="2191" y="497"/>
                  </a:cubicBezTo>
                  <a:cubicBezTo>
                    <a:pt x="1940" y="1297"/>
                    <a:pt x="1684" y="2097"/>
                    <a:pt x="1475" y="2909"/>
                  </a:cubicBezTo>
                  <a:cubicBezTo>
                    <a:pt x="1160" y="4140"/>
                    <a:pt x="902" y="5387"/>
                    <a:pt x="581" y="6617"/>
                  </a:cubicBezTo>
                  <a:cubicBezTo>
                    <a:pt x="131" y="8334"/>
                    <a:pt x="0" y="10062"/>
                    <a:pt x="223" y="11826"/>
                  </a:cubicBezTo>
                  <a:cubicBezTo>
                    <a:pt x="311" y="12519"/>
                    <a:pt x="400" y="13201"/>
                    <a:pt x="677" y="13989"/>
                  </a:cubicBezTo>
                  <a:cubicBezTo>
                    <a:pt x="760" y="13780"/>
                    <a:pt x="844" y="13673"/>
                    <a:pt x="818" y="13617"/>
                  </a:cubicBezTo>
                  <a:cubicBezTo>
                    <a:pt x="545" y="13046"/>
                    <a:pt x="585" y="12426"/>
                    <a:pt x="531" y="11822"/>
                  </a:cubicBezTo>
                  <a:cubicBezTo>
                    <a:pt x="408" y="10447"/>
                    <a:pt x="454" y="9074"/>
                    <a:pt x="755" y="7728"/>
                  </a:cubicBezTo>
                  <a:cubicBezTo>
                    <a:pt x="1152" y="5964"/>
                    <a:pt x="1606" y="4216"/>
                    <a:pt x="2045" y="2462"/>
                  </a:cubicBezTo>
                  <a:cubicBezTo>
                    <a:pt x="2090" y="2283"/>
                    <a:pt x="2194" y="2119"/>
                    <a:pt x="2317" y="1841"/>
                  </a:cubicBezTo>
                  <a:cubicBezTo>
                    <a:pt x="2390" y="2346"/>
                    <a:pt x="2457" y="2799"/>
                    <a:pt x="2520" y="3235"/>
                  </a:cubicBezTo>
                  <a:lnTo>
                    <a:pt x="25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38"/>
            <p:cNvSpPr/>
            <p:nvPr/>
          </p:nvSpPr>
          <p:spPr>
            <a:xfrm>
              <a:off x="2370400" y="1786325"/>
              <a:ext cx="13150" cy="20700"/>
            </a:xfrm>
            <a:custGeom>
              <a:avLst/>
              <a:gdLst/>
              <a:ahLst/>
              <a:cxnLst/>
              <a:rect l="l" t="t" r="r" b="b"/>
              <a:pathLst>
                <a:path w="526" h="828" extrusionOk="0">
                  <a:moveTo>
                    <a:pt x="526" y="0"/>
                  </a:moveTo>
                  <a:lnTo>
                    <a:pt x="526" y="0"/>
                  </a:lnTo>
                  <a:cubicBezTo>
                    <a:pt x="138" y="303"/>
                    <a:pt x="1" y="501"/>
                    <a:pt x="148" y="788"/>
                  </a:cubicBezTo>
                  <a:lnTo>
                    <a:pt x="363" y="827"/>
                  </a:lnTo>
                  <a:cubicBezTo>
                    <a:pt x="407" y="606"/>
                    <a:pt x="451" y="385"/>
                    <a:pt x="5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1" name="Google Shape;491;p38"/>
          <p:cNvSpPr txBox="1">
            <a:spLocks noGrp="1"/>
          </p:cNvSpPr>
          <p:nvPr>
            <p:ph type="subTitle" idx="4"/>
          </p:nvPr>
        </p:nvSpPr>
        <p:spPr>
          <a:xfrm>
            <a:off x="4699795" y="1965314"/>
            <a:ext cx="3650700" cy="177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⁕"/>
            </a:pPr>
            <a:r>
              <a:rPr lang="en-US" dirty="0"/>
              <a:t>Figma</a:t>
            </a: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⁕"/>
            </a:pPr>
            <a:r>
              <a:rPr lang="en-US" dirty="0"/>
              <a:t>Visual Studio Code</a:t>
            </a: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⁕"/>
            </a:pPr>
            <a:r>
              <a:rPr lang="en" dirty="0"/>
              <a:t>Github</a:t>
            </a:r>
            <a:endParaRPr dirty="0"/>
          </a:p>
        </p:txBody>
      </p:sp>
      <p:sp>
        <p:nvSpPr>
          <p:cNvPr id="492" name="Google Shape;492;p38"/>
          <p:cNvSpPr txBox="1">
            <a:spLocks noGrp="1"/>
          </p:cNvSpPr>
          <p:nvPr>
            <p:ph type="subTitle" idx="3"/>
          </p:nvPr>
        </p:nvSpPr>
        <p:spPr>
          <a:xfrm>
            <a:off x="786384" y="1965314"/>
            <a:ext cx="3650700" cy="177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⁕"/>
            </a:pPr>
            <a:r>
              <a:rPr lang="en-US" dirty="0"/>
              <a:t>Pure HTML dan CSS</a:t>
            </a: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⁕"/>
            </a:pPr>
            <a:r>
              <a:rPr lang="en-US" dirty="0"/>
              <a:t>Bahasa </a:t>
            </a:r>
            <a:r>
              <a:rPr lang="en-US" dirty="0" err="1"/>
              <a:t>Pemrograman</a:t>
            </a:r>
            <a:r>
              <a:rPr lang="en-US" dirty="0"/>
              <a:t> : JavaScript</a:t>
            </a: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⁕"/>
            </a:pPr>
            <a:r>
              <a:rPr lang="en-US" dirty="0"/>
              <a:t>Framework : React JS</a:t>
            </a: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⁕"/>
            </a:pPr>
            <a:r>
              <a:rPr lang="en-US" dirty="0"/>
              <a:t>API : </a:t>
            </a:r>
            <a:r>
              <a:rPr lang="en-US" dirty="0" err="1"/>
              <a:t>MockAPI</a:t>
            </a:r>
            <a:endParaRPr lang="en-US"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⁕"/>
            </a:pPr>
            <a:endParaRPr 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6" name="Google Shape;356;p33"/>
          <p:cNvPicPr preferRelativeResize="0"/>
          <p:nvPr/>
        </p:nvPicPr>
        <p:blipFill rotWithShape="1">
          <a:blip r:embed="rId3">
            <a:alphaModFix/>
          </a:blip>
          <a:srcRect t="38653" b="14769"/>
          <a:stretch/>
        </p:blipFill>
        <p:spPr>
          <a:xfrm>
            <a:off x="0" y="2304763"/>
            <a:ext cx="9143997" cy="2838627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33"/>
          <p:cNvSpPr txBox="1">
            <a:spLocks noGrp="1"/>
          </p:cNvSpPr>
          <p:nvPr>
            <p:ph type="title" idx="2"/>
          </p:nvPr>
        </p:nvSpPr>
        <p:spPr>
          <a:xfrm>
            <a:off x="854550" y="535000"/>
            <a:ext cx="1337700" cy="95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358" name="Google Shape;358;p33"/>
          <p:cNvSpPr txBox="1">
            <a:spLocks noGrp="1"/>
          </p:cNvSpPr>
          <p:nvPr>
            <p:ph type="title"/>
          </p:nvPr>
        </p:nvSpPr>
        <p:spPr>
          <a:xfrm>
            <a:off x="2210065" y="535000"/>
            <a:ext cx="4553700" cy="95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Desain Aplikasi</a:t>
            </a:r>
            <a:endParaRPr sz="3600" dirty="0"/>
          </a:p>
        </p:txBody>
      </p:sp>
      <p:sp>
        <p:nvSpPr>
          <p:cNvPr id="359" name="Google Shape;359;p33"/>
          <p:cNvSpPr txBox="1">
            <a:spLocks noGrp="1"/>
          </p:cNvSpPr>
          <p:nvPr>
            <p:ph type="subTitle" idx="1"/>
          </p:nvPr>
        </p:nvSpPr>
        <p:spPr>
          <a:xfrm>
            <a:off x="2210065" y="1486900"/>
            <a:ext cx="4360200" cy="32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i-FI" dirty="0"/>
              <a:t>Bagaimana tampilan aplikasi yang dibuat</a:t>
            </a:r>
          </a:p>
        </p:txBody>
      </p:sp>
      <p:cxnSp>
        <p:nvCxnSpPr>
          <p:cNvPr id="360" name="Google Shape;360;p33"/>
          <p:cNvCxnSpPr/>
          <p:nvPr/>
        </p:nvCxnSpPr>
        <p:spPr>
          <a:xfrm>
            <a:off x="715100" y="1486900"/>
            <a:ext cx="1337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1" name="Google Shape;361;p33"/>
          <p:cNvSpPr/>
          <p:nvPr/>
        </p:nvSpPr>
        <p:spPr>
          <a:xfrm rot="7200079">
            <a:off x="6367711" y="240401"/>
            <a:ext cx="817887" cy="2317781"/>
          </a:xfrm>
          <a:custGeom>
            <a:avLst/>
            <a:gdLst/>
            <a:ahLst/>
            <a:cxnLst/>
            <a:rect l="l" t="t" r="r" b="b"/>
            <a:pathLst>
              <a:path w="35134" h="99565" extrusionOk="0">
                <a:moveTo>
                  <a:pt x="10446" y="21596"/>
                </a:moveTo>
                <a:cubicBezTo>
                  <a:pt x="12184" y="26780"/>
                  <a:pt x="15082" y="31629"/>
                  <a:pt x="19563" y="36861"/>
                </a:cubicBezTo>
                <a:cubicBezTo>
                  <a:pt x="19627" y="36935"/>
                  <a:pt x="19708" y="37001"/>
                  <a:pt x="19810" y="37063"/>
                </a:cubicBezTo>
                <a:cubicBezTo>
                  <a:pt x="19458" y="36279"/>
                  <a:pt x="19081" y="35685"/>
                  <a:pt x="18610" y="35160"/>
                </a:cubicBezTo>
                <a:cubicBezTo>
                  <a:pt x="18162" y="34661"/>
                  <a:pt x="17801" y="34074"/>
                  <a:pt x="17454" y="33508"/>
                </a:cubicBezTo>
                <a:lnTo>
                  <a:pt x="17127" y="32980"/>
                </a:lnTo>
                <a:cubicBezTo>
                  <a:pt x="15969" y="31162"/>
                  <a:pt x="14816" y="29341"/>
                  <a:pt x="13679" y="27509"/>
                </a:cubicBezTo>
                <a:cubicBezTo>
                  <a:pt x="12831" y="26142"/>
                  <a:pt x="12208" y="24716"/>
                  <a:pt x="11718" y="23020"/>
                </a:cubicBezTo>
                <a:lnTo>
                  <a:pt x="11923" y="22927"/>
                </a:lnTo>
                <a:cubicBezTo>
                  <a:pt x="12056" y="23130"/>
                  <a:pt x="12178" y="23307"/>
                  <a:pt x="12290" y="23468"/>
                </a:cubicBezTo>
                <a:cubicBezTo>
                  <a:pt x="12505" y="23783"/>
                  <a:pt x="12681" y="24040"/>
                  <a:pt x="12826" y="24313"/>
                </a:cubicBezTo>
                <a:cubicBezTo>
                  <a:pt x="14306" y="27106"/>
                  <a:pt x="16240" y="29569"/>
                  <a:pt x="18111" y="31813"/>
                </a:cubicBezTo>
                <a:cubicBezTo>
                  <a:pt x="19939" y="34010"/>
                  <a:pt x="21806" y="36175"/>
                  <a:pt x="23675" y="38338"/>
                </a:cubicBezTo>
                <a:lnTo>
                  <a:pt x="23923" y="38625"/>
                </a:lnTo>
                <a:cubicBezTo>
                  <a:pt x="24648" y="39469"/>
                  <a:pt x="25347" y="40330"/>
                  <a:pt x="26040" y="41202"/>
                </a:cubicBezTo>
                <a:cubicBezTo>
                  <a:pt x="27207" y="42675"/>
                  <a:pt x="28851" y="44493"/>
                  <a:pt x="31237" y="45496"/>
                </a:cubicBezTo>
                <a:lnTo>
                  <a:pt x="31382" y="45556"/>
                </a:lnTo>
                <a:lnTo>
                  <a:pt x="31281" y="45675"/>
                </a:lnTo>
                <a:cubicBezTo>
                  <a:pt x="31245" y="45717"/>
                  <a:pt x="31216" y="45759"/>
                  <a:pt x="31189" y="45796"/>
                </a:cubicBezTo>
                <a:cubicBezTo>
                  <a:pt x="31126" y="45884"/>
                  <a:pt x="31072" y="45960"/>
                  <a:pt x="30979" y="45984"/>
                </a:cubicBezTo>
                <a:cubicBezTo>
                  <a:pt x="29873" y="46248"/>
                  <a:pt x="28891" y="46374"/>
                  <a:pt x="27974" y="46374"/>
                </a:cubicBezTo>
                <a:cubicBezTo>
                  <a:pt x="26651" y="46374"/>
                  <a:pt x="25472" y="46111"/>
                  <a:pt x="24368" y="45568"/>
                </a:cubicBezTo>
                <a:cubicBezTo>
                  <a:pt x="23633" y="45207"/>
                  <a:pt x="22980" y="44599"/>
                  <a:pt x="22455" y="44114"/>
                </a:cubicBezTo>
                <a:cubicBezTo>
                  <a:pt x="19309" y="41193"/>
                  <a:pt x="17159" y="38545"/>
                  <a:pt x="15690" y="35780"/>
                </a:cubicBezTo>
                <a:cubicBezTo>
                  <a:pt x="13229" y="31150"/>
                  <a:pt x="11625" y="27132"/>
                  <a:pt x="10640" y="23137"/>
                </a:cubicBezTo>
                <a:cubicBezTo>
                  <a:pt x="10556" y="22798"/>
                  <a:pt x="10459" y="22461"/>
                  <a:pt x="10360" y="22125"/>
                </a:cubicBezTo>
                <a:lnTo>
                  <a:pt x="10228" y="21664"/>
                </a:lnTo>
                <a:lnTo>
                  <a:pt x="10446" y="21596"/>
                </a:lnTo>
                <a:close/>
                <a:moveTo>
                  <a:pt x="1" y="0"/>
                </a:moveTo>
                <a:lnTo>
                  <a:pt x="1" y="2238"/>
                </a:lnTo>
                <a:cubicBezTo>
                  <a:pt x="910" y="3781"/>
                  <a:pt x="1644" y="5369"/>
                  <a:pt x="2247" y="6824"/>
                </a:cubicBezTo>
                <a:cubicBezTo>
                  <a:pt x="3425" y="9667"/>
                  <a:pt x="3168" y="12731"/>
                  <a:pt x="2834" y="15381"/>
                </a:cubicBezTo>
                <a:cubicBezTo>
                  <a:pt x="2670" y="16688"/>
                  <a:pt x="2153" y="17966"/>
                  <a:pt x="1655" y="19204"/>
                </a:cubicBezTo>
                <a:cubicBezTo>
                  <a:pt x="1542" y="19486"/>
                  <a:pt x="1428" y="19767"/>
                  <a:pt x="1318" y="20047"/>
                </a:cubicBezTo>
                <a:cubicBezTo>
                  <a:pt x="1007" y="20853"/>
                  <a:pt x="640" y="21653"/>
                  <a:pt x="285" y="22425"/>
                </a:cubicBezTo>
                <a:cubicBezTo>
                  <a:pt x="187" y="22640"/>
                  <a:pt x="98" y="22858"/>
                  <a:pt x="1" y="23071"/>
                </a:cubicBezTo>
                <a:lnTo>
                  <a:pt x="1" y="26613"/>
                </a:lnTo>
                <a:cubicBezTo>
                  <a:pt x="240" y="25264"/>
                  <a:pt x="578" y="23891"/>
                  <a:pt x="1085" y="22548"/>
                </a:cubicBezTo>
                <a:lnTo>
                  <a:pt x="1180" y="22277"/>
                </a:lnTo>
                <a:cubicBezTo>
                  <a:pt x="1286" y="21958"/>
                  <a:pt x="1395" y="21629"/>
                  <a:pt x="1658" y="21310"/>
                </a:cubicBezTo>
                <a:lnTo>
                  <a:pt x="1834" y="21097"/>
                </a:lnTo>
                <a:lnTo>
                  <a:pt x="1861" y="21374"/>
                </a:lnTo>
                <a:cubicBezTo>
                  <a:pt x="1867" y="21444"/>
                  <a:pt x="1882" y="21519"/>
                  <a:pt x="1894" y="21595"/>
                </a:cubicBezTo>
                <a:cubicBezTo>
                  <a:pt x="1928" y="21774"/>
                  <a:pt x="1963" y="21960"/>
                  <a:pt x="1910" y="22131"/>
                </a:cubicBezTo>
                <a:cubicBezTo>
                  <a:pt x="1313" y="24047"/>
                  <a:pt x="1347" y="25984"/>
                  <a:pt x="1443" y="28135"/>
                </a:cubicBezTo>
                <a:cubicBezTo>
                  <a:pt x="1542" y="30283"/>
                  <a:pt x="1990" y="32411"/>
                  <a:pt x="2425" y="34471"/>
                </a:cubicBezTo>
                <a:lnTo>
                  <a:pt x="2450" y="34596"/>
                </a:lnTo>
                <a:cubicBezTo>
                  <a:pt x="3225" y="38282"/>
                  <a:pt x="3608" y="41625"/>
                  <a:pt x="3625" y="44815"/>
                </a:cubicBezTo>
                <a:cubicBezTo>
                  <a:pt x="3638" y="47457"/>
                  <a:pt x="3049" y="49989"/>
                  <a:pt x="2531" y="51899"/>
                </a:cubicBezTo>
                <a:cubicBezTo>
                  <a:pt x="2141" y="53349"/>
                  <a:pt x="1805" y="54840"/>
                  <a:pt x="1480" y="56284"/>
                </a:cubicBezTo>
                <a:lnTo>
                  <a:pt x="1318" y="57006"/>
                </a:lnTo>
                <a:cubicBezTo>
                  <a:pt x="1250" y="57300"/>
                  <a:pt x="1220" y="57607"/>
                  <a:pt x="1183" y="57977"/>
                </a:cubicBezTo>
                <a:cubicBezTo>
                  <a:pt x="1163" y="58176"/>
                  <a:pt x="1140" y="58392"/>
                  <a:pt x="1112" y="58636"/>
                </a:cubicBezTo>
                <a:lnTo>
                  <a:pt x="891" y="58663"/>
                </a:lnTo>
                <a:lnTo>
                  <a:pt x="616" y="57940"/>
                </a:lnTo>
                <a:cubicBezTo>
                  <a:pt x="407" y="57391"/>
                  <a:pt x="205" y="56852"/>
                  <a:pt x="1" y="56312"/>
                </a:cubicBezTo>
                <a:lnTo>
                  <a:pt x="1" y="58167"/>
                </a:lnTo>
                <a:cubicBezTo>
                  <a:pt x="107" y="58440"/>
                  <a:pt x="222" y="58710"/>
                  <a:pt x="322" y="58983"/>
                </a:cubicBezTo>
                <a:cubicBezTo>
                  <a:pt x="495" y="59443"/>
                  <a:pt x="745" y="59890"/>
                  <a:pt x="1008" y="60361"/>
                </a:cubicBezTo>
                <a:cubicBezTo>
                  <a:pt x="1089" y="60507"/>
                  <a:pt x="1172" y="60654"/>
                  <a:pt x="1258" y="60809"/>
                </a:cubicBezTo>
                <a:cubicBezTo>
                  <a:pt x="1300" y="60493"/>
                  <a:pt x="1334" y="60188"/>
                  <a:pt x="1372" y="59890"/>
                </a:cubicBezTo>
                <a:cubicBezTo>
                  <a:pt x="1474" y="59031"/>
                  <a:pt x="1572" y="58219"/>
                  <a:pt x="1768" y="57436"/>
                </a:cubicBezTo>
                <a:cubicBezTo>
                  <a:pt x="2041" y="56328"/>
                  <a:pt x="2363" y="55231"/>
                  <a:pt x="2686" y="54136"/>
                </a:cubicBezTo>
                <a:cubicBezTo>
                  <a:pt x="2959" y="53207"/>
                  <a:pt x="3231" y="52278"/>
                  <a:pt x="3474" y="51342"/>
                </a:cubicBezTo>
                <a:cubicBezTo>
                  <a:pt x="3808" y="50058"/>
                  <a:pt x="4186" y="48606"/>
                  <a:pt x="4329" y="47162"/>
                </a:cubicBezTo>
                <a:cubicBezTo>
                  <a:pt x="4483" y="45604"/>
                  <a:pt x="4429" y="43969"/>
                  <a:pt x="4383" y="42527"/>
                </a:cubicBezTo>
                <a:cubicBezTo>
                  <a:pt x="4307" y="40305"/>
                  <a:pt x="3989" y="37912"/>
                  <a:pt x="3405" y="35217"/>
                </a:cubicBezTo>
                <a:cubicBezTo>
                  <a:pt x="2927" y="32993"/>
                  <a:pt x="2560" y="31171"/>
                  <a:pt x="2250" y="29480"/>
                </a:cubicBezTo>
                <a:cubicBezTo>
                  <a:pt x="1631" y="26085"/>
                  <a:pt x="2142" y="22817"/>
                  <a:pt x="2725" y="20071"/>
                </a:cubicBezTo>
                <a:cubicBezTo>
                  <a:pt x="3446" y="16671"/>
                  <a:pt x="3756" y="13243"/>
                  <a:pt x="3647" y="9880"/>
                </a:cubicBezTo>
                <a:cubicBezTo>
                  <a:pt x="3643" y="9743"/>
                  <a:pt x="3646" y="9605"/>
                  <a:pt x="3647" y="9467"/>
                </a:cubicBezTo>
                <a:lnTo>
                  <a:pt x="3655" y="8997"/>
                </a:lnTo>
                <a:lnTo>
                  <a:pt x="3850" y="9223"/>
                </a:lnTo>
                <a:cubicBezTo>
                  <a:pt x="4229" y="9656"/>
                  <a:pt x="4495" y="10119"/>
                  <a:pt x="4662" y="10639"/>
                </a:cubicBezTo>
                <a:lnTo>
                  <a:pt x="5166" y="12184"/>
                </a:lnTo>
                <a:cubicBezTo>
                  <a:pt x="5735" y="13915"/>
                  <a:pt x="6321" y="15704"/>
                  <a:pt x="6808" y="17489"/>
                </a:cubicBezTo>
                <a:cubicBezTo>
                  <a:pt x="7332" y="19404"/>
                  <a:pt x="7783" y="21371"/>
                  <a:pt x="8219" y="23273"/>
                </a:cubicBezTo>
                <a:lnTo>
                  <a:pt x="8656" y="25160"/>
                </a:lnTo>
                <a:cubicBezTo>
                  <a:pt x="8798" y="25763"/>
                  <a:pt x="8926" y="26369"/>
                  <a:pt x="9055" y="26975"/>
                </a:cubicBezTo>
                <a:cubicBezTo>
                  <a:pt x="9287" y="28064"/>
                  <a:pt x="9524" y="29190"/>
                  <a:pt x="9837" y="30274"/>
                </a:cubicBezTo>
                <a:cubicBezTo>
                  <a:pt x="10121" y="31258"/>
                  <a:pt x="10482" y="32240"/>
                  <a:pt x="10832" y="33190"/>
                </a:cubicBezTo>
                <a:cubicBezTo>
                  <a:pt x="11082" y="33871"/>
                  <a:pt x="11332" y="34551"/>
                  <a:pt x="11559" y="35240"/>
                </a:cubicBezTo>
                <a:cubicBezTo>
                  <a:pt x="11992" y="36559"/>
                  <a:pt x="12410" y="37884"/>
                  <a:pt x="12828" y="39207"/>
                </a:cubicBezTo>
                <a:cubicBezTo>
                  <a:pt x="13275" y="40620"/>
                  <a:pt x="13720" y="42033"/>
                  <a:pt x="14184" y="43440"/>
                </a:cubicBezTo>
                <a:cubicBezTo>
                  <a:pt x="14981" y="45851"/>
                  <a:pt x="15375" y="48311"/>
                  <a:pt x="15356" y="50753"/>
                </a:cubicBezTo>
                <a:cubicBezTo>
                  <a:pt x="15342" y="52521"/>
                  <a:pt x="15251" y="54085"/>
                  <a:pt x="15075" y="55527"/>
                </a:cubicBezTo>
                <a:cubicBezTo>
                  <a:pt x="14843" y="57403"/>
                  <a:pt x="14242" y="59207"/>
                  <a:pt x="13660" y="60952"/>
                </a:cubicBezTo>
                <a:cubicBezTo>
                  <a:pt x="13345" y="61890"/>
                  <a:pt x="13022" y="62861"/>
                  <a:pt x="12760" y="63830"/>
                </a:cubicBezTo>
                <a:cubicBezTo>
                  <a:pt x="12574" y="64519"/>
                  <a:pt x="12350" y="65198"/>
                  <a:pt x="12126" y="65878"/>
                </a:cubicBezTo>
                <a:cubicBezTo>
                  <a:pt x="11866" y="66663"/>
                  <a:pt x="11596" y="67477"/>
                  <a:pt x="11396" y="68289"/>
                </a:cubicBezTo>
                <a:cubicBezTo>
                  <a:pt x="10885" y="70370"/>
                  <a:pt x="10441" y="72492"/>
                  <a:pt x="10078" y="74596"/>
                </a:cubicBezTo>
                <a:cubicBezTo>
                  <a:pt x="9805" y="76170"/>
                  <a:pt x="9637" y="77722"/>
                  <a:pt x="9578" y="79212"/>
                </a:cubicBezTo>
                <a:cubicBezTo>
                  <a:pt x="9455" y="82358"/>
                  <a:pt x="9687" y="85596"/>
                  <a:pt x="10268" y="88836"/>
                </a:cubicBezTo>
                <a:cubicBezTo>
                  <a:pt x="10578" y="90560"/>
                  <a:pt x="11147" y="92247"/>
                  <a:pt x="11607" y="93524"/>
                </a:cubicBezTo>
                <a:cubicBezTo>
                  <a:pt x="12046" y="94739"/>
                  <a:pt x="12574" y="95946"/>
                  <a:pt x="13082" y="97115"/>
                </a:cubicBezTo>
                <a:cubicBezTo>
                  <a:pt x="13308" y="97629"/>
                  <a:pt x="13532" y="98143"/>
                  <a:pt x="13750" y="98661"/>
                </a:cubicBezTo>
                <a:lnTo>
                  <a:pt x="14130" y="99564"/>
                </a:lnTo>
                <a:cubicBezTo>
                  <a:pt x="14353" y="99333"/>
                  <a:pt x="14463" y="99091"/>
                  <a:pt x="14509" y="98841"/>
                </a:cubicBezTo>
                <a:lnTo>
                  <a:pt x="14509" y="98841"/>
                </a:lnTo>
                <a:lnTo>
                  <a:pt x="14291" y="98931"/>
                </a:lnTo>
                <a:lnTo>
                  <a:pt x="14123" y="98943"/>
                </a:lnTo>
                <a:lnTo>
                  <a:pt x="13921" y="98286"/>
                </a:lnTo>
                <a:cubicBezTo>
                  <a:pt x="13802" y="97889"/>
                  <a:pt x="13685" y="97492"/>
                  <a:pt x="13535" y="97106"/>
                </a:cubicBezTo>
                <a:cubicBezTo>
                  <a:pt x="12572" y="94614"/>
                  <a:pt x="11601" y="91925"/>
                  <a:pt x="11035" y="89139"/>
                </a:cubicBezTo>
                <a:cubicBezTo>
                  <a:pt x="10882" y="88385"/>
                  <a:pt x="10829" y="87599"/>
                  <a:pt x="10777" y="86839"/>
                </a:cubicBezTo>
                <a:cubicBezTo>
                  <a:pt x="10756" y="86533"/>
                  <a:pt x="10735" y="86224"/>
                  <a:pt x="10708" y="85919"/>
                </a:cubicBezTo>
                <a:cubicBezTo>
                  <a:pt x="10455" y="83084"/>
                  <a:pt x="10252" y="80308"/>
                  <a:pt x="10560" y="77537"/>
                </a:cubicBezTo>
                <a:cubicBezTo>
                  <a:pt x="11005" y="73522"/>
                  <a:pt x="11682" y="70242"/>
                  <a:pt x="12690" y="67218"/>
                </a:cubicBezTo>
                <a:cubicBezTo>
                  <a:pt x="13017" y="66233"/>
                  <a:pt x="13318" y="65240"/>
                  <a:pt x="13607" y="64246"/>
                </a:cubicBezTo>
                <a:lnTo>
                  <a:pt x="14076" y="62637"/>
                </a:lnTo>
                <a:cubicBezTo>
                  <a:pt x="14532" y="61096"/>
                  <a:pt x="15001" y="59502"/>
                  <a:pt x="15380" y="57914"/>
                </a:cubicBezTo>
                <a:cubicBezTo>
                  <a:pt x="15851" y="55950"/>
                  <a:pt x="16042" y="53927"/>
                  <a:pt x="15948" y="51903"/>
                </a:cubicBezTo>
                <a:lnTo>
                  <a:pt x="15935" y="51615"/>
                </a:lnTo>
                <a:cubicBezTo>
                  <a:pt x="15878" y="50342"/>
                  <a:pt x="15819" y="49028"/>
                  <a:pt x="15634" y="47747"/>
                </a:cubicBezTo>
                <a:lnTo>
                  <a:pt x="15572" y="47335"/>
                </a:lnTo>
                <a:cubicBezTo>
                  <a:pt x="15484" y="46735"/>
                  <a:pt x="15390" y="46114"/>
                  <a:pt x="15363" y="45476"/>
                </a:cubicBezTo>
                <a:lnTo>
                  <a:pt x="15584" y="45434"/>
                </a:lnTo>
                <a:lnTo>
                  <a:pt x="15726" y="45822"/>
                </a:lnTo>
                <a:cubicBezTo>
                  <a:pt x="15834" y="46118"/>
                  <a:pt x="15944" y="46416"/>
                  <a:pt x="16030" y="46717"/>
                </a:cubicBezTo>
                <a:cubicBezTo>
                  <a:pt x="16963" y="50034"/>
                  <a:pt x="17642" y="53448"/>
                  <a:pt x="18233" y="56639"/>
                </a:cubicBezTo>
                <a:cubicBezTo>
                  <a:pt x="18857" y="60004"/>
                  <a:pt x="18822" y="63475"/>
                  <a:pt x="18129" y="67250"/>
                </a:cubicBezTo>
                <a:cubicBezTo>
                  <a:pt x="17992" y="67992"/>
                  <a:pt x="17775" y="68729"/>
                  <a:pt x="17565" y="69442"/>
                </a:cubicBezTo>
                <a:cubicBezTo>
                  <a:pt x="17407" y="69983"/>
                  <a:pt x="17248" y="70523"/>
                  <a:pt x="17121" y="71069"/>
                </a:cubicBezTo>
                <a:cubicBezTo>
                  <a:pt x="16846" y="72263"/>
                  <a:pt x="16496" y="73457"/>
                  <a:pt x="16156" y="74612"/>
                </a:cubicBezTo>
                <a:cubicBezTo>
                  <a:pt x="15590" y="76543"/>
                  <a:pt x="15004" y="78537"/>
                  <a:pt x="14757" y="80578"/>
                </a:cubicBezTo>
                <a:cubicBezTo>
                  <a:pt x="14748" y="80645"/>
                  <a:pt x="14742" y="80704"/>
                  <a:pt x="14744" y="80763"/>
                </a:cubicBezTo>
                <a:cubicBezTo>
                  <a:pt x="14950" y="80462"/>
                  <a:pt x="15034" y="80108"/>
                  <a:pt x="15124" y="79737"/>
                </a:cubicBezTo>
                <a:cubicBezTo>
                  <a:pt x="15166" y="79561"/>
                  <a:pt x="15208" y="79388"/>
                  <a:pt x="15264" y="79221"/>
                </a:cubicBezTo>
                <a:cubicBezTo>
                  <a:pt x="16028" y="76889"/>
                  <a:pt x="16651" y="74928"/>
                  <a:pt x="17198" y="72934"/>
                </a:cubicBezTo>
                <a:cubicBezTo>
                  <a:pt x="17345" y="72397"/>
                  <a:pt x="17500" y="71862"/>
                  <a:pt x="17655" y="71328"/>
                </a:cubicBezTo>
                <a:cubicBezTo>
                  <a:pt x="18202" y="69445"/>
                  <a:pt x="18768" y="67498"/>
                  <a:pt x="18959" y="65510"/>
                </a:cubicBezTo>
                <a:cubicBezTo>
                  <a:pt x="19055" y="64498"/>
                  <a:pt x="19085" y="63460"/>
                  <a:pt x="19114" y="62457"/>
                </a:cubicBezTo>
                <a:cubicBezTo>
                  <a:pt x="19132" y="61849"/>
                  <a:pt x="19148" y="61243"/>
                  <a:pt x="19180" y="60637"/>
                </a:cubicBezTo>
                <a:cubicBezTo>
                  <a:pt x="19311" y="58129"/>
                  <a:pt x="18732" y="55681"/>
                  <a:pt x="18172" y="53314"/>
                </a:cubicBezTo>
                <a:cubicBezTo>
                  <a:pt x="18018" y="52666"/>
                  <a:pt x="17864" y="52018"/>
                  <a:pt x="17724" y="51368"/>
                </a:cubicBezTo>
                <a:cubicBezTo>
                  <a:pt x="17375" y="49748"/>
                  <a:pt x="16969" y="48157"/>
                  <a:pt x="16538" y="46472"/>
                </a:cubicBezTo>
                <a:cubicBezTo>
                  <a:pt x="16344" y="45714"/>
                  <a:pt x="16147" y="44944"/>
                  <a:pt x="15951" y="44154"/>
                </a:cubicBezTo>
                <a:lnTo>
                  <a:pt x="16156" y="44060"/>
                </a:lnTo>
                <a:cubicBezTo>
                  <a:pt x="17202" y="45557"/>
                  <a:pt x="17912" y="47100"/>
                  <a:pt x="18598" y="48591"/>
                </a:cubicBezTo>
                <a:lnTo>
                  <a:pt x="19046" y="49554"/>
                </a:lnTo>
                <a:cubicBezTo>
                  <a:pt x="19329" y="50154"/>
                  <a:pt x="19575" y="50770"/>
                  <a:pt x="19824" y="51385"/>
                </a:cubicBezTo>
                <a:cubicBezTo>
                  <a:pt x="19947" y="51693"/>
                  <a:pt x="20070" y="52000"/>
                  <a:pt x="20198" y="52305"/>
                </a:cubicBezTo>
                <a:cubicBezTo>
                  <a:pt x="21057" y="54356"/>
                  <a:pt x="21669" y="56667"/>
                  <a:pt x="22121" y="59579"/>
                </a:cubicBezTo>
                <a:cubicBezTo>
                  <a:pt x="22517" y="62125"/>
                  <a:pt x="22475" y="64898"/>
                  <a:pt x="21992" y="68308"/>
                </a:cubicBezTo>
                <a:cubicBezTo>
                  <a:pt x="21440" y="72207"/>
                  <a:pt x="20577" y="76092"/>
                  <a:pt x="19425" y="79853"/>
                </a:cubicBezTo>
                <a:cubicBezTo>
                  <a:pt x="18784" y="81938"/>
                  <a:pt x="18123" y="84020"/>
                  <a:pt x="17461" y="86099"/>
                </a:cubicBezTo>
                <a:cubicBezTo>
                  <a:pt x="16987" y="87587"/>
                  <a:pt x="16515" y="89074"/>
                  <a:pt x="16051" y="90564"/>
                </a:cubicBezTo>
                <a:cubicBezTo>
                  <a:pt x="15926" y="90963"/>
                  <a:pt x="15819" y="91402"/>
                  <a:pt x="15717" y="91948"/>
                </a:cubicBezTo>
                <a:cubicBezTo>
                  <a:pt x="15443" y="93385"/>
                  <a:pt x="15175" y="94826"/>
                  <a:pt x="14932" y="96268"/>
                </a:cubicBezTo>
                <a:cubicBezTo>
                  <a:pt x="14902" y="96446"/>
                  <a:pt x="14893" y="96626"/>
                  <a:pt x="14891" y="96808"/>
                </a:cubicBezTo>
                <a:cubicBezTo>
                  <a:pt x="15016" y="96488"/>
                  <a:pt x="15129" y="96182"/>
                  <a:pt x="15172" y="95864"/>
                </a:cubicBezTo>
                <a:cubicBezTo>
                  <a:pt x="15417" y="94042"/>
                  <a:pt x="15963" y="92294"/>
                  <a:pt x="16503" y="90657"/>
                </a:cubicBezTo>
                <a:cubicBezTo>
                  <a:pt x="16854" y="89594"/>
                  <a:pt x="17239" y="88542"/>
                  <a:pt x="17622" y="87489"/>
                </a:cubicBezTo>
                <a:cubicBezTo>
                  <a:pt x="17812" y="86976"/>
                  <a:pt x="18442" y="85221"/>
                  <a:pt x="18442" y="85221"/>
                </a:cubicBezTo>
                <a:cubicBezTo>
                  <a:pt x="18771" y="84302"/>
                  <a:pt x="19099" y="83384"/>
                  <a:pt x="19413" y="82462"/>
                </a:cubicBezTo>
                <a:cubicBezTo>
                  <a:pt x="19568" y="82011"/>
                  <a:pt x="19726" y="81561"/>
                  <a:pt x="19884" y="81110"/>
                </a:cubicBezTo>
                <a:cubicBezTo>
                  <a:pt x="20309" y="79904"/>
                  <a:pt x="20748" y="78656"/>
                  <a:pt x="21079" y="77403"/>
                </a:cubicBezTo>
                <a:cubicBezTo>
                  <a:pt x="21497" y="75811"/>
                  <a:pt x="21846" y="74171"/>
                  <a:pt x="22185" y="72586"/>
                </a:cubicBezTo>
                <a:cubicBezTo>
                  <a:pt x="22338" y="71865"/>
                  <a:pt x="22491" y="71144"/>
                  <a:pt x="22652" y="70426"/>
                </a:cubicBezTo>
                <a:cubicBezTo>
                  <a:pt x="23103" y="68407"/>
                  <a:pt x="23315" y="66189"/>
                  <a:pt x="23321" y="63449"/>
                </a:cubicBezTo>
                <a:cubicBezTo>
                  <a:pt x="23327" y="60087"/>
                  <a:pt x="22634" y="56622"/>
                  <a:pt x="21117" y="52484"/>
                </a:cubicBezTo>
                <a:cubicBezTo>
                  <a:pt x="20924" y="51956"/>
                  <a:pt x="20723" y="51409"/>
                  <a:pt x="20476" y="50899"/>
                </a:cubicBezTo>
                <a:cubicBezTo>
                  <a:pt x="19003" y="47861"/>
                  <a:pt x="17300" y="44655"/>
                  <a:pt x="15272" y="41097"/>
                </a:cubicBezTo>
                <a:cubicBezTo>
                  <a:pt x="14087" y="39020"/>
                  <a:pt x="13014" y="36905"/>
                  <a:pt x="12087" y="34805"/>
                </a:cubicBezTo>
                <a:cubicBezTo>
                  <a:pt x="10616" y="31479"/>
                  <a:pt x="9844" y="27974"/>
                  <a:pt x="9335" y="25291"/>
                </a:cubicBezTo>
                <a:cubicBezTo>
                  <a:pt x="8992" y="23470"/>
                  <a:pt x="8607" y="21516"/>
                  <a:pt x="8130" y="19570"/>
                </a:cubicBezTo>
                <a:cubicBezTo>
                  <a:pt x="7786" y="18169"/>
                  <a:pt x="7375" y="16758"/>
                  <a:pt x="6977" y="15394"/>
                </a:cubicBezTo>
                <a:lnTo>
                  <a:pt x="6557" y="13943"/>
                </a:lnTo>
                <a:cubicBezTo>
                  <a:pt x="6491" y="13716"/>
                  <a:pt x="6411" y="13492"/>
                  <a:pt x="6332" y="13268"/>
                </a:cubicBezTo>
                <a:cubicBezTo>
                  <a:pt x="6198" y="12897"/>
                  <a:pt x="6061" y="12512"/>
                  <a:pt x="5993" y="12115"/>
                </a:cubicBezTo>
                <a:cubicBezTo>
                  <a:pt x="5954" y="11885"/>
                  <a:pt x="5852" y="11670"/>
                  <a:pt x="5742" y="11444"/>
                </a:cubicBezTo>
                <a:cubicBezTo>
                  <a:pt x="5563" y="11074"/>
                  <a:pt x="5377" y="10691"/>
                  <a:pt x="5491" y="10221"/>
                </a:cubicBezTo>
                <a:lnTo>
                  <a:pt x="5518" y="10109"/>
                </a:lnTo>
                <a:lnTo>
                  <a:pt x="5518" y="10109"/>
                </a:lnTo>
                <a:lnTo>
                  <a:pt x="5438" y="10145"/>
                </a:lnTo>
                <a:lnTo>
                  <a:pt x="4936" y="9283"/>
                </a:lnTo>
                <a:lnTo>
                  <a:pt x="4968" y="9131"/>
                </a:lnTo>
                <a:lnTo>
                  <a:pt x="5256" y="8996"/>
                </a:lnTo>
                <a:lnTo>
                  <a:pt x="5644" y="10049"/>
                </a:lnTo>
                <a:lnTo>
                  <a:pt x="5634" y="10055"/>
                </a:lnTo>
                <a:lnTo>
                  <a:pt x="6124" y="11062"/>
                </a:lnTo>
                <a:cubicBezTo>
                  <a:pt x="6455" y="11749"/>
                  <a:pt x="6789" y="12437"/>
                  <a:pt x="7144" y="13115"/>
                </a:cubicBezTo>
                <a:cubicBezTo>
                  <a:pt x="8109" y="14960"/>
                  <a:pt x="8846" y="17062"/>
                  <a:pt x="9396" y="19542"/>
                </a:cubicBezTo>
                <a:lnTo>
                  <a:pt x="9608" y="20500"/>
                </a:lnTo>
                <a:cubicBezTo>
                  <a:pt x="10108" y="22777"/>
                  <a:pt x="10625" y="25130"/>
                  <a:pt x="11399" y="27392"/>
                </a:cubicBezTo>
                <a:cubicBezTo>
                  <a:pt x="12159" y="29614"/>
                  <a:pt x="13150" y="31769"/>
                  <a:pt x="14108" y="33853"/>
                </a:cubicBezTo>
                <a:lnTo>
                  <a:pt x="14568" y="34855"/>
                </a:lnTo>
                <a:cubicBezTo>
                  <a:pt x="16070" y="38147"/>
                  <a:pt x="18366" y="40960"/>
                  <a:pt x="20624" y="43509"/>
                </a:cubicBezTo>
                <a:cubicBezTo>
                  <a:pt x="21499" y="44497"/>
                  <a:pt x="22375" y="45257"/>
                  <a:pt x="23303" y="45833"/>
                </a:cubicBezTo>
                <a:cubicBezTo>
                  <a:pt x="24682" y="46685"/>
                  <a:pt x="26030" y="47100"/>
                  <a:pt x="27422" y="47100"/>
                </a:cubicBezTo>
                <a:cubicBezTo>
                  <a:pt x="27884" y="47100"/>
                  <a:pt x="28355" y="47052"/>
                  <a:pt x="28821" y="46959"/>
                </a:cubicBezTo>
                <a:cubicBezTo>
                  <a:pt x="29603" y="46801"/>
                  <a:pt x="30412" y="46578"/>
                  <a:pt x="31225" y="46300"/>
                </a:cubicBezTo>
                <a:cubicBezTo>
                  <a:pt x="31959" y="46048"/>
                  <a:pt x="32818" y="45732"/>
                  <a:pt x="33610" y="45309"/>
                </a:cubicBezTo>
                <a:cubicBezTo>
                  <a:pt x="34652" y="44753"/>
                  <a:pt x="35134" y="43774"/>
                  <a:pt x="35040" y="42399"/>
                </a:cubicBezTo>
                <a:cubicBezTo>
                  <a:pt x="34940" y="40929"/>
                  <a:pt x="34440" y="39481"/>
                  <a:pt x="33513" y="37971"/>
                </a:cubicBezTo>
                <a:cubicBezTo>
                  <a:pt x="32630" y="36539"/>
                  <a:pt x="31544" y="35175"/>
                  <a:pt x="30188" y="33801"/>
                </a:cubicBezTo>
                <a:lnTo>
                  <a:pt x="30186" y="33801"/>
                </a:lnTo>
                <a:cubicBezTo>
                  <a:pt x="29899" y="33508"/>
                  <a:pt x="29538" y="33271"/>
                  <a:pt x="29188" y="33044"/>
                </a:cubicBezTo>
                <a:cubicBezTo>
                  <a:pt x="28944" y="32885"/>
                  <a:pt x="28700" y="32727"/>
                  <a:pt x="28467" y="32544"/>
                </a:cubicBezTo>
                <a:cubicBezTo>
                  <a:pt x="28461" y="32544"/>
                  <a:pt x="28452" y="32547"/>
                  <a:pt x="28442" y="32551"/>
                </a:cubicBezTo>
                <a:lnTo>
                  <a:pt x="28918" y="32917"/>
                </a:lnTo>
                <a:cubicBezTo>
                  <a:pt x="29058" y="33020"/>
                  <a:pt x="29153" y="33093"/>
                  <a:pt x="29234" y="33174"/>
                </a:cubicBezTo>
                <a:cubicBezTo>
                  <a:pt x="31027" y="34918"/>
                  <a:pt x="32255" y="37031"/>
                  <a:pt x="33359" y="39045"/>
                </a:cubicBezTo>
                <a:cubicBezTo>
                  <a:pt x="33914" y="40058"/>
                  <a:pt x="34209" y="41117"/>
                  <a:pt x="34260" y="42278"/>
                </a:cubicBezTo>
                <a:cubicBezTo>
                  <a:pt x="34275" y="42640"/>
                  <a:pt x="34242" y="42968"/>
                  <a:pt x="34161" y="43257"/>
                </a:cubicBezTo>
                <a:cubicBezTo>
                  <a:pt x="33872" y="44263"/>
                  <a:pt x="33292" y="44772"/>
                  <a:pt x="32433" y="44772"/>
                </a:cubicBezTo>
                <a:cubicBezTo>
                  <a:pt x="32195" y="44772"/>
                  <a:pt x="31932" y="44732"/>
                  <a:pt x="31651" y="44654"/>
                </a:cubicBezTo>
                <a:cubicBezTo>
                  <a:pt x="30540" y="44341"/>
                  <a:pt x="29658" y="43693"/>
                  <a:pt x="28597" y="42748"/>
                </a:cubicBezTo>
                <a:lnTo>
                  <a:pt x="28493" y="42658"/>
                </a:lnTo>
                <a:lnTo>
                  <a:pt x="28946" y="42314"/>
                </a:lnTo>
                <a:cubicBezTo>
                  <a:pt x="29161" y="42151"/>
                  <a:pt x="29350" y="42010"/>
                  <a:pt x="29523" y="41851"/>
                </a:cubicBezTo>
                <a:cubicBezTo>
                  <a:pt x="30261" y="41169"/>
                  <a:pt x="30582" y="40428"/>
                  <a:pt x="30532" y="39520"/>
                </a:cubicBezTo>
                <a:cubicBezTo>
                  <a:pt x="30463" y="38258"/>
                  <a:pt x="30134" y="36992"/>
                  <a:pt x="29497" y="35536"/>
                </a:cubicBezTo>
                <a:cubicBezTo>
                  <a:pt x="29350" y="35198"/>
                  <a:pt x="29192" y="34864"/>
                  <a:pt x="29036" y="34533"/>
                </a:cubicBezTo>
                <a:cubicBezTo>
                  <a:pt x="28885" y="34217"/>
                  <a:pt x="28737" y="33902"/>
                  <a:pt x="28597" y="33584"/>
                </a:cubicBezTo>
                <a:cubicBezTo>
                  <a:pt x="28544" y="33465"/>
                  <a:pt x="28528" y="33338"/>
                  <a:pt x="28502" y="33162"/>
                </a:cubicBezTo>
                <a:cubicBezTo>
                  <a:pt x="28488" y="33064"/>
                  <a:pt x="28473" y="32950"/>
                  <a:pt x="28448" y="32807"/>
                </a:cubicBezTo>
                <a:lnTo>
                  <a:pt x="28406" y="32569"/>
                </a:lnTo>
                <a:cubicBezTo>
                  <a:pt x="28388" y="32580"/>
                  <a:pt x="28370" y="32592"/>
                  <a:pt x="28355" y="32601"/>
                </a:cubicBezTo>
                <a:cubicBezTo>
                  <a:pt x="28290" y="32643"/>
                  <a:pt x="28224" y="32686"/>
                  <a:pt x="28144" y="32686"/>
                </a:cubicBezTo>
                <a:cubicBezTo>
                  <a:pt x="27962" y="32686"/>
                  <a:pt x="27914" y="32467"/>
                  <a:pt x="27899" y="32396"/>
                </a:cubicBezTo>
                <a:cubicBezTo>
                  <a:pt x="27819" y="32031"/>
                  <a:pt x="27570" y="31864"/>
                  <a:pt x="27260" y="31721"/>
                </a:cubicBezTo>
                <a:lnTo>
                  <a:pt x="27260" y="31721"/>
                </a:lnTo>
                <a:cubicBezTo>
                  <a:pt x="28249" y="33267"/>
                  <a:pt x="28915" y="34623"/>
                  <a:pt x="29343" y="35963"/>
                </a:cubicBezTo>
                <a:lnTo>
                  <a:pt x="29503" y="36455"/>
                </a:lnTo>
                <a:cubicBezTo>
                  <a:pt x="29809" y="37378"/>
                  <a:pt x="30123" y="38332"/>
                  <a:pt x="30117" y="39363"/>
                </a:cubicBezTo>
                <a:cubicBezTo>
                  <a:pt x="30111" y="40192"/>
                  <a:pt x="29731" y="40875"/>
                  <a:pt x="28953" y="41452"/>
                </a:cubicBezTo>
                <a:cubicBezTo>
                  <a:pt x="28606" y="41709"/>
                  <a:pt x="28335" y="41823"/>
                  <a:pt x="28070" y="41823"/>
                </a:cubicBezTo>
                <a:cubicBezTo>
                  <a:pt x="27746" y="41823"/>
                  <a:pt x="27440" y="41648"/>
                  <a:pt x="27049" y="41236"/>
                </a:cubicBezTo>
                <a:cubicBezTo>
                  <a:pt x="26854" y="41031"/>
                  <a:pt x="26661" y="40825"/>
                  <a:pt x="26479" y="40610"/>
                </a:cubicBezTo>
                <a:cubicBezTo>
                  <a:pt x="25795" y="39807"/>
                  <a:pt x="25114" y="38998"/>
                  <a:pt x="24431" y="38190"/>
                </a:cubicBezTo>
                <a:cubicBezTo>
                  <a:pt x="22933" y="36413"/>
                  <a:pt x="21385" y="34575"/>
                  <a:pt x="19812" y="32813"/>
                </a:cubicBezTo>
                <a:cubicBezTo>
                  <a:pt x="18069" y="30864"/>
                  <a:pt x="16491" y="28698"/>
                  <a:pt x="15097" y="26787"/>
                </a:cubicBezTo>
                <a:lnTo>
                  <a:pt x="14739" y="26307"/>
                </a:lnTo>
                <a:cubicBezTo>
                  <a:pt x="14378" y="25831"/>
                  <a:pt x="14005" y="25337"/>
                  <a:pt x="13729" y="24802"/>
                </a:cubicBezTo>
                <a:cubicBezTo>
                  <a:pt x="12854" y="23122"/>
                  <a:pt x="11838" y="21131"/>
                  <a:pt x="10933" y="19106"/>
                </a:cubicBezTo>
                <a:cubicBezTo>
                  <a:pt x="9951" y="16907"/>
                  <a:pt x="8980" y="14758"/>
                  <a:pt x="7883" y="12627"/>
                </a:cubicBezTo>
                <a:cubicBezTo>
                  <a:pt x="6088" y="9139"/>
                  <a:pt x="3936" y="5966"/>
                  <a:pt x="2068" y="3319"/>
                </a:cubicBezTo>
                <a:lnTo>
                  <a:pt x="1808" y="2952"/>
                </a:lnTo>
                <a:cubicBezTo>
                  <a:pt x="1148" y="2023"/>
                  <a:pt x="471" y="1068"/>
                  <a:pt x="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78474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8" name="Google Shape;538;p41"/>
          <p:cNvGrpSpPr/>
          <p:nvPr/>
        </p:nvGrpSpPr>
        <p:grpSpPr>
          <a:xfrm rot="-5400000">
            <a:off x="7361294" y="2727182"/>
            <a:ext cx="636620" cy="2928773"/>
            <a:chOff x="1999725" y="893050"/>
            <a:chExt cx="411200" cy="1891850"/>
          </a:xfrm>
        </p:grpSpPr>
        <p:sp>
          <p:nvSpPr>
            <p:cNvPr id="539" name="Google Shape;539;p41"/>
            <p:cNvSpPr/>
            <p:nvPr/>
          </p:nvSpPr>
          <p:spPr>
            <a:xfrm>
              <a:off x="2361925" y="1835450"/>
              <a:ext cx="11675" cy="39100"/>
            </a:xfrm>
            <a:custGeom>
              <a:avLst/>
              <a:gdLst/>
              <a:ahLst/>
              <a:cxnLst/>
              <a:rect l="l" t="t" r="r" b="b"/>
              <a:pathLst>
                <a:path w="467" h="1564" extrusionOk="0">
                  <a:moveTo>
                    <a:pt x="359" y="1"/>
                  </a:moveTo>
                  <a:lnTo>
                    <a:pt x="359" y="1"/>
                  </a:lnTo>
                  <a:cubicBezTo>
                    <a:pt x="269" y="520"/>
                    <a:pt x="0" y="1014"/>
                    <a:pt x="131" y="1563"/>
                  </a:cubicBezTo>
                  <a:cubicBezTo>
                    <a:pt x="466" y="1082"/>
                    <a:pt x="384" y="536"/>
                    <a:pt x="3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41"/>
            <p:cNvSpPr/>
            <p:nvPr/>
          </p:nvSpPr>
          <p:spPr>
            <a:xfrm>
              <a:off x="2364775" y="1875200"/>
              <a:ext cx="550" cy="950"/>
            </a:xfrm>
            <a:custGeom>
              <a:avLst/>
              <a:gdLst/>
              <a:ahLst/>
              <a:cxnLst/>
              <a:rect l="l" t="t" r="r" b="b"/>
              <a:pathLst>
                <a:path w="22" h="38" extrusionOk="0">
                  <a:moveTo>
                    <a:pt x="0" y="0"/>
                  </a:moveTo>
                  <a:lnTo>
                    <a:pt x="0" y="0"/>
                  </a:lnTo>
                  <a:cubicBezTo>
                    <a:pt x="2" y="12"/>
                    <a:pt x="6" y="24"/>
                    <a:pt x="8" y="38"/>
                  </a:cubicBezTo>
                  <a:cubicBezTo>
                    <a:pt x="12" y="29"/>
                    <a:pt x="17" y="21"/>
                    <a:pt x="21" y="1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41"/>
            <p:cNvSpPr/>
            <p:nvPr/>
          </p:nvSpPr>
          <p:spPr>
            <a:xfrm>
              <a:off x="2262050" y="1974750"/>
              <a:ext cx="975" cy="1575"/>
            </a:xfrm>
            <a:custGeom>
              <a:avLst/>
              <a:gdLst/>
              <a:ahLst/>
              <a:cxnLst/>
              <a:rect l="l" t="t" r="r" b="b"/>
              <a:pathLst>
                <a:path w="39" h="63" extrusionOk="0">
                  <a:moveTo>
                    <a:pt x="30" y="0"/>
                  </a:moveTo>
                  <a:cubicBezTo>
                    <a:pt x="25" y="9"/>
                    <a:pt x="21" y="18"/>
                    <a:pt x="16" y="26"/>
                  </a:cubicBezTo>
                  <a:cubicBezTo>
                    <a:pt x="12" y="38"/>
                    <a:pt x="6" y="50"/>
                    <a:pt x="1" y="62"/>
                  </a:cubicBezTo>
                  <a:cubicBezTo>
                    <a:pt x="13" y="54"/>
                    <a:pt x="28" y="48"/>
                    <a:pt x="39" y="41"/>
                  </a:cubicBezTo>
                  <a:cubicBezTo>
                    <a:pt x="34" y="27"/>
                    <a:pt x="34" y="14"/>
                    <a:pt x="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41"/>
            <p:cNvSpPr/>
            <p:nvPr/>
          </p:nvSpPr>
          <p:spPr>
            <a:xfrm>
              <a:off x="2364775" y="1874550"/>
              <a:ext cx="550" cy="975"/>
            </a:xfrm>
            <a:custGeom>
              <a:avLst/>
              <a:gdLst/>
              <a:ahLst/>
              <a:cxnLst/>
              <a:rect l="l" t="t" r="r" b="b"/>
              <a:pathLst>
                <a:path w="22" h="39" extrusionOk="0">
                  <a:moveTo>
                    <a:pt x="17" y="1"/>
                  </a:moveTo>
                  <a:cubicBezTo>
                    <a:pt x="11" y="8"/>
                    <a:pt x="6" y="17"/>
                    <a:pt x="0" y="26"/>
                  </a:cubicBezTo>
                  <a:lnTo>
                    <a:pt x="21" y="38"/>
                  </a:lnTo>
                  <a:cubicBezTo>
                    <a:pt x="17" y="25"/>
                    <a:pt x="20" y="13"/>
                    <a:pt x="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41"/>
            <p:cNvSpPr/>
            <p:nvPr/>
          </p:nvSpPr>
          <p:spPr>
            <a:xfrm>
              <a:off x="2014875" y="1834925"/>
              <a:ext cx="9150" cy="15450"/>
            </a:xfrm>
            <a:custGeom>
              <a:avLst/>
              <a:gdLst/>
              <a:ahLst/>
              <a:cxnLst/>
              <a:rect l="l" t="t" r="r" b="b"/>
              <a:pathLst>
                <a:path w="366" h="618" extrusionOk="0">
                  <a:moveTo>
                    <a:pt x="1" y="1"/>
                  </a:moveTo>
                  <a:lnTo>
                    <a:pt x="1" y="1"/>
                  </a:lnTo>
                  <a:cubicBezTo>
                    <a:pt x="112" y="207"/>
                    <a:pt x="223" y="413"/>
                    <a:pt x="334" y="617"/>
                  </a:cubicBezTo>
                  <a:cubicBezTo>
                    <a:pt x="366" y="353"/>
                    <a:pt x="352" y="106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41"/>
            <p:cNvSpPr/>
            <p:nvPr/>
          </p:nvSpPr>
          <p:spPr>
            <a:xfrm>
              <a:off x="2002350" y="1488075"/>
              <a:ext cx="3900" cy="12550"/>
            </a:xfrm>
            <a:custGeom>
              <a:avLst/>
              <a:gdLst/>
              <a:ahLst/>
              <a:cxnLst/>
              <a:rect l="l" t="t" r="r" b="b"/>
              <a:pathLst>
                <a:path w="156" h="502" extrusionOk="0">
                  <a:moveTo>
                    <a:pt x="108" y="1"/>
                  </a:moveTo>
                  <a:cubicBezTo>
                    <a:pt x="78" y="4"/>
                    <a:pt x="47" y="5"/>
                    <a:pt x="17" y="7"/>
                  </a:cubicBezTo>
                  <a:cubicBezTo>
                    <a:pt x="11" y="172"/>
                    <a:pt x="7" y="338"/>
                    <a:pt x="1" y="502"/>
                  </a:cubicBezTo>
                  <a:cubicBezTo>
                    <a:pt x="53" y="496"/>
                    <a:pt x="105" y="488"/>
                    <a:pt x="156" y="482"/>
                  </a:cubicBezTo>
                  <a:cubicBezTo>
                    <a:pt x="139" y="321"/>
                    <a:pt x="124" y="162"/>
                    <a:pt x="1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41"/>
            <p:cNvSpPr/>
            <p:nvPr/>
          </p:nvSpPr>
          <p:spPr>
            <a:xfrm>
              <a:off x="1999725" y="1515650"/>
              <a:ext cx="10925" cy="36475"/>
            </a:xfrm>
            <a:custGeom>
              <a:avLst/>
              <a:gdLst/>
              <a:ahLst/>
              <a:cxnLst/>
              <a:rect l="l" t="t" r="r" b="b"/>
              <a:pathLst>
                <a:path w="437" h="1459" extrusionOk="0">
                  <a:moveTo>
                    <a:pt x="178" y="0"/>
                  </a:moveTo>
                  <a:cubicBezTo>
                    <a:pt x="216" y="486"/>
                    <a:pt x="1" y="993"/>
                    <a:pt x="309" y="1459"/>
                  </a:cubicBezTo>
                  <a:cubicBezTo>
                    <a:pt x="166" y="981"/>
                    <a:pt x="437" y="469"/>
                    <a:pt x="1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41"/>
            <p:cNvSpPr/>
            <p:nvPr/>
          </p:nvSpPr>
          <p:spPr>
            <a:xfrm>
              <a:off x="2194350" y="1725450"/>
              <a:ext cx="525" cy="1300"/>
            </a:xfrm>
            <a:custGeom>
              <a:avLst/>
              <a:gdLst/>
              <a:ahLst/>
              <a:cxnLst/>
              <a:rect l="l" t="t" r="r" b="b"/>
              <a:pathLst>
                <a:path w="21" h="52" extrusionOk="0">
                  <a:moveTo>
                    <a:pt x="19" y="1"/>
                  </a:moveTo>
                  <a:lnTo>
                    <a:pt x="19" y="1"/>
                  </a:lnTo>
                  <a:cubicBezTo>
                    <a:pt x="11" y="8"/>
                    <a:pt x="10" y="19"/>
                    <a:pt x="2" y="26"/>
                  </a:cubicBezTo>
                  <a:cubicBezTo>
                    <a:pt x="2" y="35"/>
                    <a:pt x="1" y="43"/>
                    <a:pt x="1" y="52"/>
                  </a:cubicBezTo>
                  <a:cubicBezTo>
                    <a:pt x="7" y="46"/>
                    <a:pt x="14" y="41"/>
                    <a:pt x="20" y="37"/>
                  </a:cubicBezTo>
                  <a:cubicBezTo>
                    <a:pt x="17" y="23"/>
                    <a:pt x="20" y="14"/>
                    <a:pt x="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41"/>
            <p:cNvSpPr/>
            <p:nvPr/>
          </p:nvSpPr>
          <p:spPr>
            <a:xfrm>
              <a:off x="2023225" y="1850350"/>
              <a:ext cx="400" cy="850"/>
            </a:xfrm>
            <a:custGeom>
              <a:avLst/>
              <a:gdLst/>
              <a:ahLst/>
              <a:cxnLst/>
              <a:rect l="l" t="t" r="r" b="b"/>
              <a:pathLst>
                <a:path w="16" h="34" extrusionOk="0">
                  <a:moveTo>
                    <a:pt x="0" y="0"/>
                  </a:moveTo>
                  <a:cubicBezTo>
                    <a:pt x="0" y="6"/>
                    <a:pt x="0" y="11"/>
                    <a:pt x="0" y="17"/>
                  </a:cubicBezTo>
                  <a:cubicBezTo>
                    <a:pt x="2" y="21"/>
                    <a:pt x="3" y="27"/>
                    <a:pt x="3" y="33"/>
                  </a:cubicBezTo>
                  <a:cubicBezTo>
                    <a:pt x="9" y="32"/>
                    <a:pt x="11" y="29"/>
                    <a:pt x="15" y="29"/>
                  </a:cubicBezTo>
                  <a:cubicBezTo>
                    <a:pt x="11" y="20"/>
                    <a:pt x="6" y="9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41"/>
            <p:cNvSpPr/>
            <p:nvPr/>
          </p:nvSpPr>
          <p:spPr>
            <a:xfrm>
              <a:off x="2259575" y="1933200"/>
              <a:ext cx="24875" cy="41575"/>
            </a:xfrm>
            <a:custGeom>
              <a:avLst/>
              <a:gdLst/>
              <a:ahLst/>
              <a:cxnLst/>
              <a:rect l="l" t="t" r="r" b="b"/>
              <a:pathLst>
                <a:path w="995" h="1663" extrusionOk="0">
                  <a:moveTo>
                    <a:pt x="954" y="1"/>
                  </a:moveTo>
                  <a:lnTo>
                    <a:pt x="954" y="1"/>
                  </a:lnTo>
                  <a:cubicBezTo>
                    <a:pt x="774" y="220"/>
                    <a:pt x="572" y="390"/>
                    <a:pt x="471" y="607"/>
                  </a:cubicBezTo>
                  <a:cubicBezTo>
                    <a:pt x="317" y="942"/>
                    <a:pt x="1" y="1238"/>
                    <a:pt x="129" y="1662"/>
                  </a:cubicBezTo>
                  <a:cubicBezTo>
                    <a:pt x="274" y="1384"/>
                    <a:pt x="432" y="1112"/>
                    <a:pt x="560" y="826"/>
                  </a:cubicBezTo>
                  <a:cubicBezTo>
                    <a:pt x="679" y="556"/>
                    <a:pt x="995" y="365"/>
                    <a:pt x="9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41"/>
            <p:cNvSpPr/>
            <p:nvPr/>
          </p:nvSpPr>
          <p:spPr>
            <a:xfrm>
              <a:off x="2192750" y="1692325"/>
              <a:ext cx="12975" cy="33150"/>
            </a:xfrm>
            <a:custGeom>
              <a:avLst/>
              <a:gdLst/>
              <a:ahLst/>
              <a:cxnLst/>
              <a:rect l="l" t="t" r="r" b="b"/>
              <a:pathLst>
                <a:path w="519" h="1326" extrusionOk="0">
                  <a:moveTo>
                    <a:pt x="519" y="1"/>
                  </a:moveTo>
                  <a:lnTo>
                    <a:pt x="519" y="1"/>
                  </a:lnTo>
                  <a:cubicBezTo>
                    <a:pt x="284" y="414"/>
                    <a:pt x="0" y="813"/>
                    <a:pt x="83" y="1326"/>
                  </a:cubicBezTo>
                  <a:cubicBezTo>
                    <a:pt x="426" y="948"/>
                    <a:pt x="392" y="449"/>
                    <a:pt x="5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41"/>
            <p:cNvSpPr/>
            <p:nvPr/>
          </p:nvSpPr>
          <p:spPr>
            <a:xfrm>
              <a:off x="2002050" y="893050"/>
              <a:ext cx="408875" cy="1891850"/>
            </a:xfrm>
            <a:custGeom>
              <a:avLst/>
              <a:gdLst/>
              <a:ahLst/>
              <a:cxnLst/>
              <a:rect l="l" t="t" r="r" b="b"/>
              <a:pathLst>
                <a:path w="16355" h="75674" extrusionOk="0">
                  <a:moveTo>
                    <a:pt x="12009" y="1280"/>
                  </a:moveTo>
                  <a:cubicBezTo>
                    <a:pt x="12178" y="2146"/>
                    <a:pt x="12075" y="2958"/>
                    <a:pt x="12015" y="3764"/>
                  </a:cubicBezTo>
                  <a:cubicBezTo>
                    <a:pt x="11897" y="5341"/>
                    <a:pt x="11499" y="6874"/>
                    <a:pt x="11186" y="8420"/>
                  </a:cubicBezTo>
                  <a:cubicBezTo>
                    <a:pt x="10950" y="9590"/>
                    <a:pt x="10750" y="10769"/>
                    <a:pt x="10467" y="11928"/>
                  </a:cubicBezTo>
                  <a:cubicBezTo>
                    <a:pt x="10162" y="13187"/>
                    <a:pt x="9787" y="14427"/>
                    <a:pt x="9430" y="15672"/>
                  </a:cubicBezTo>
                  <a:cubicBezTo>
                    <a:pt x="9079" y="16893"/>
                    <a:pt x="8736" y="18116"/>
                    <a:pt x="8342" y="19322"/>
                  </a:cubicBezTo>
                  <a:cubicBezTo>
                    <a:pt x="8017" y="20315"/>
                    <a:pt x="7711" y="21307"/>
                    <a:pt x="7554" y="22342"/>
                  </a:cubicBezTo>
                  <a:cubicBezTo>
                    <a:pt x="7544" y="22412"/>
                    <a:pt x="7488" y="22476"/>
                    <a:pt x="7402" y="22635"/>
                  </a:cubicBezTo>
                  <a:cubicBezTo>
                    <a:pt x="7363" y="22017"/>
                    <a:pt x="7469" y="21506"/>
                    <a:pt x="7535" y="20997"/>
                  </a:cubicBezTo>
                  <a:cubicBezTo>
                    <a:pt x="7610" y="20420"/>
                    <a:pt x="7738" y="19848"/>
                    <a:pt x="7842" y="19275"/>
                  </a:cubicBezTo>
                  <a:cubicBezTo>
                    <a:pt x="8193" y="17327"/>
                    <a:pt x="8553" y="15379"/>
                    <a:pt x="8894" y="13430"/>
                  </a:cubicBezTo>
                  <a:cubicBezTo>
                    <a:pt x="8993" y="12865"/>
                    <a:pt x="9045" y="12292"/>
                    <a:pt x="9124" y="11675"/>
                  </a:cubicBezTo>
                  <a:lnTo>
                    <a:pt x="9124" y="11675"/>
                  </a:lnTo>
                  <a:cubicBezTo>
                    <a:pt x="8702" y="12006"/>
                    <a:pt x="8760" y="12499"/>
                    <a:pt x="8660" y="12895"/>
                  </a:cubicBezTo>
                  <a:cubicBezTo>
                    <a:pt x="8398" y="13925"/>
                    <a:pt x="8237" y="14979"/>
                    <a:pt x="8022" y="16023"/>
                  </a:cubicBezTo>
                  <a:cubicBezTo>
                    <a:pt x="7739" y="17391"/>
                    <a:pt x="7443" y="18758"/>
                    <a:pt x="7157" y="20125"/>
                  </a:cubicBezTo>
                  <a:cubicBezTo>
                    <a:pt x="7017" y="20793"/>
                    <a:pt x="6887" y="21462"/>
                    <a:pt x="6679" y="22131"/>
                  </a:cubicBezTo>
                  <a:cubicBezTo>
                    <a:pt x="6666" y="21766"/>
                    <a:pt x="6639" y="21400"/>
                    <a:pt x="6642" y="21035"/>
                  </a:cubicBezTo>
                  <a:cubicBezTo>
                    <a:pt x="6651" y="19405"/>
                    <a:pt x="6560" y="17767"/>
                    <a:pt x="6711" y="16151"/>
                  </a:cubicBezTo>
                  <a:cubicBezTo>
                    <a:pt x="6950" y="13567"/>
                    <a:pt x="7248" y="10976"/>
                    <a:pt x="8225" y="8534"/>
                  </a:cubicBezTo>
                  <a:cubicBezTo>
                    <a:pt x="8744" y="7236"/>
                    <a:pt x="9243" y="5925"/>
                    <a:pt x="9866" y="4675"/>
                  </a:cubicBezTo>
                  <a:cubicBezTo>
                    <a:pt x="10431" y="3540"/>
                    <a:pt x="11150" y="2481"/>
                    <a:pt x="11806" y="1389"/>
                  </a:cubicBezTo>
                  <a:cubicBezTo>
                    <a:pt x="11827" y="1355"/>
                    <a:pt x="11888" y="1343"/>
                    <a:pt x="12009" y="1280"/>
                  </a:cubicBezTo>
                  <a:close/>
                  <a:moveTo>
                    <a:pt x="2099" y="53327"/>
                  </a:moveTo>
                  <a:cubicBezTo>
                    <a:pt x="5034" y="56117"/>
                    <a:pt x="7108" y="59497"/>
                    <a:pt x="8911" y="63099"/>
                  </a:cubicBezTo>
                  <a:cubicBezTo>
                    <a:pt x="7974" y="61824"/>
                    <a:pt x="7036" y="60548"/>
                    <a:pt x="6106" y="59282"/>
                  </a:cubicBezTo>
                  <a:cubicBezTo>
                    <a:pt x="6028" y="59321"/>
                    <a:pt x="6002" y="59326"/>
                    <a:pt x="5990" y="59342"/>
                  </a:cubicBezTo>
                  <a:cubicBezTo>
                    <a:pt x="5978" y="59359"/>
                    <a:pt x="5968" y="59389"/>
                    <a:pt x="5974" y="59408"/>
                  </a:cubicBezTo>
                  <a:cubicBezTo>
                    <a:pt x="5987" y="59457"/>
                    <a:pt x="6004" y="59506"/>
                    <a:pt x="6032" y="59547"/>
                  </a:cubicBezTo>
                  <a:cubicBezTo>
                    <a:pt x="7210" y="61263"/>
                    <a:pt x="8387" y="62978"/>
                    <a:pt x="9539" y="64654"/>
                  </a:cubicBezTo>
                  <a:cubicBezTo>
                    <a:pt x="9159" y="64490"/>
                    <a:pt x="8658" y="64085"/>
                    <a:pt x="8261" y="63687"/>
                  </a:cubicBezTo>
                  <a:cubicBezTo>
                    <a:pt x="6479" y="61900"/>
                    <a:pt x="5193" y="59777"/>
                    <a:pt x="4008" y="57572"/>
                  </a:cubicBezTo>
                  <a:cubicBezTo>
                    <a:pt x="3296" y="56246"/>
                    <a:pt x="2720" y="54864"/>
                    <a:pt x="2090" y="53503"/>
                  </a:cubicBezTo>
                  <a:cubicBezTo>
                    <a:pt x="2072" y="53464"/>
                    <a:pt x="2094" y="53405"/>
                    <a:pt x="2099" y="53327"/>
                  </a:cubicBezTo>
                  <a:close/>
                  <a:moveTo>
                    <a:pt x="4902" y="65215"/>
                  </a:moveTo>
                  <a:cubicBezTo>
                    <a:pt x="5205" y="65571"/>
                    <a:pt x="5475" y="65971"/>
                    <a:pt x="5826" y="66269"/>
                  </a:cubicBezTo>
                  <a:cubicBezTo>
                    <a:pt x="7109" y="67354"/>
                    <a:pt x="8249" y="68576"/>
                    <a:pt x="9345" y="69840"/>
                  </a:cubicBezTo>
                  <a:cubicBezTo>
                    <a:pt x="10109" y="70720"/>
                    <a:pt x="10851" y="71619"/>
                    <a:pt x="11589" y="72522"/>
                  </a:cubicBezTo>
                  <a:cubicBezTo>
                    <a:pt x="11724" y="72687"/>
                    <a:pt x="11792" y="72908"/>
                    <a:pt x="11968" y="73255"/>
                  </a:cubicBezTo>
                  <a:cubicBezTo>
                    <a:pt x="10341" y="72162"/>
                    <a:pt x="9243" y="70771"/>
                    <a:pt x="7969" y="69418"/>
                  </a:cubicBezTo>
                  <a:lnTo>
                    <a:pt x="7969" y="69418"/>
                  </a:lnTo>
                  <a:cubicBezTo>
                    <a:pt x="8117" y="69917"/>
                    <a:pt x="8670" y="70767"/>
                    <a:pt x="9123" y="71216"/>
                  </a:cubicBezTo>
                  <a:cubicBezTo>
                    <a:pt x="9646" y="71735"/>
                    <a:pt x="10162" y="72263"/>
                    <a:pt x="10714" y="72749"/>
                  </a:cubicBezTo>
                  <a:cubicBezTo>
                    <a:pt x="11240" y="73212"/>
                    <a:pt x="11810" y="73627"/>
                    <a:pt x="12303" y="74176"/>
                  </a:cubicBezTo>
                  <a:cubicBezTo>
                    <a:pt x="12172" y="74138"/>
                    <a:pt x="12030" y="74126"/>
                    <a:pt x="11914" y="74061"/>
                  </a:cubicBezTo>
                  <a:cubicBezTo>
                    <a:pt x="10088" y="73042"/>
                    <a:pt x="8544" y="71700"/>
                    <a:pt x="7339" y="69985"/>
                  </a:cubicBezTo>
                  <a:cubicBezTo>
                    <a:pt x="6302" y="68508"/>
                    <a:pt x="5345" y="66979"/>
                    <a:pt x="4514" y="65329"/>
                  </a:cubicBezTo>
                  <a:cubicBezTo>
                    <a:pt x="4647" y="65290"/>
                    <a:pt x="4774" y="65252"/>
                    <a:pt x="4902" y="65215"/>
                  </a:cubicBezTo>
                  <a:close/>
                  <a:moveTo>
                    <a:pt x="12379" y="0"/>
                  </a:moveTo>
                  <a:cubicBezTo>
                    <a:pt x="12159" y="0"/>
                    <a:pt x="12016" y="132"/>
                    <a:pt x="11909" y="305"/>
                  </a:cubicBezTo>
                  <a:cubicBezTo>
                    <a:pt x="11067" y="1668"/>
                    <a:pt x="10196" y="3015"/>
                    <a:pt x="9410" y="4409"/>
                  </a:cubicBezTo>
                  <a:cubicBezTo>
                    <a:pt x="8572" y="5898"/>
                    <a:pt x="7933" y="7487"/>
                    <a:pt x="7443" y="9122"/>
                  </a:cubicBezTo>
                  <a:cubicBezTo>
                    <a:pt x="7093" y="10290"/>
                    <a:pt x="6813" y="11487"/>
                    <a:pt x="6607" y="12689"/>
                  </a:cubicBezTo>
                  <a:cubicBezTo>
                    <a:pt x="6413" y="13814"/>
                    <a:pt x="6336" y="14961"/>
                    <a:pt x="6245" y="16101"/>
                  </a:cubicBezTo>
                  <a:cubicBezTo>
                    <a:pt x="6171" y="17012"/>
                    <a:pt x="6136" y="17927"/>
                    <a:pt x="6111" y="18841"/>
                  </a:cubicBezTo>
                  <a:cubicBezTo>
                    <a:pt x="6096" y="19424"/>
                    <a:pt x="6139" y="20009"/>
                    <a:pt x="6136" y="20593"/>
                  </a:cubicBezTo>
                  <a:cubicBezTo>
                    <a:pt x="6132" y="21862"/>
                    <a:pt x="6099" y="23131"/>
                    <a:pt x="6106" y="24400"/>
                  </a:cubicBezTo>
                  <a:cubicBezTo>
                    <a:pt x="6114" y="25695"/>
                    <a:pt x="6177" y="26988"/>
                    <a:pt x="6175" y="28283"/>
                  </a:cubicBezTo>
                  <a:cubicBezTo>
                    <a:pt x="6175" y="29196"/>
                    <a:pt x="6084" y="30110"/>
                    <a:pt x="6082" y="31025"/>
                  </a:cubicBezTo>
                  <a:cubicBezTo>
                    <a:pt x="6079" y="32425"/>
                    <a:pt x="6123" y="33825"/>
                    <a:pt x="6136" y="35225"/>
                  </a:cubicBezTo>
                  <a:cubicBezTo>
                    <a:pt x="6141" y="35537"/>
                    <a:pt x="6105" y="35852"/>
                    <a:pt x="6087" y="36164"/>
                  </a:cubicBezTo>
                  <a:cubicBezTo>
                    <a:pt x="5896" y="36017"/>
                    <a:pt x="5842" y="35862"/>
                    <a:pt x="5802" y="35703"/>
                  </a:cubicBezTo>
                  <a:cubicBezTo>
                    <a:pt x="5673" y="35161"/>
                    <a:pt x="5554" y="34619"/>
                    <a:pt x="5422" y="34079"/>
                  </a:cubicBezTo>
                  <a:cubicBezTo>
                    <a:pt x="5162" y="33014"/>
                    <a:pt x="4897" y="31949"/>
                    <a:pt x="4634" y="30885"/>
                  </a:cubicBezTo>
                  <a:cubicBezTo>
                    <a:pt x="4407" y="29970"/>
                    <a:pt x="4205" y="29049"/>
                    <a:pt x="3941" y="28146"/>
                  </a:cubicBezTo>
                  <a:cubicBezTo>
                    <a:pt x="3613" y="27026"/>
                    <a:pt x="2962" y="26082"/>
                    <a:pt x="2220" y="25196"/>
                  </a:cubicBezTo>
                  <a:cubicBezTo>
                    <a:pt x="1566" y="24414"/>
                    <a:pt x="995" y="23575"/>
                    <a:pt x="535" y="22666"/>
                  </a:cubicBezTo>
                  <a:cubicBezTo>
                    <a:pt x="398" y="22394"/>
                    <a:pt x="302" y="22101"/>
                    <a:pt x="186" y="21818"/>
                  </a:cubicBezTo>
                  <a:cubicBezTo>
                    <a:pt x="136" y="21826"/>
                    <a:pt x="85" y="21833"/>
                    <a:pt x="35" y="21841"/>
                  </a:cubicBezTo>
                  <a:cubicBezTo>
                    <a:pt x="23" y="22029"/>
                    <a:pt x="1" y="22217"/>
                    <a:pt x="4" y="22403"/>
                  </a:cubicBezTo>
                  <a:cubicBezTo>
                    <a:pt x="8" y="22629"/>
                    <a:pt x="35" y="22853"/>
                    <a:pt x="46" y="22984"/>
                  </a:cubicBezTo>
                  <a:cubicBezTo>
                    <a:pt x="219" y="23101"/>
                    <a:pt x="366" y="23152"/>
                    <a:pt x="434" y="23254"/>
                  </a:cubicBezTo>
                  <a:cubicBezTo>
                    <a:pt x="977" y="24082"/>
                    <a:pt x="1443" y="24967"/>
                    <a:pt x="2052" y="25742"/>
                  </a:cubicBezTo>
                  <a:cubicBezTo>
                    <a:pt x="2912" y="26835"/>
                    <a:pt x="3378" y="28077"/>
                    <a:pt x="3715" y="29394"/>
                  </a:cubicBezTo>
                  <a:cubicBezTo>
                    <a:pt x="4106" y="30922"/>
                    <a:pt x="4505" y="32450"/>
                    <a:pt x="4897" y="33979"/>
                  </a:cubicBezTo>
                  <a:cubicBezTo>
                    <a:pt x="5044" y="34555"/>
                    <a:pt x="5183" y="35133"/>
                    <a:pt x="5326" y="35710"/>
                  </a:cubicBezTo>
                  <a:cubicBezTo>
                    <a:pt x="3921" y="33804"/>
                    <a:pt x="3196" y="31593"/>
                    <a:pt x="2341" y="29441"/>
                  </a:cubicBezTo>
                  <a:lnTo>
                    <a:pt x="2341" y="29441"/>
                  </a:lnTo>
                  <a:cubicBezTo>
                    <a:pt x="2423" y="29982"/>
                    <a:pt x="2556" y="30506"/>
                    <a:pt x="2712" y="31022"/>
                  </a:cubicBezTo>
                  <a:cubicBezTo>
                    <a:pt x="2873" y="31552"/>
                    <a:pt x="3087" y="32070"/>
                    <a:pt x="3228" y="32607"/>
                  </a:cubicBezTo>
                  <a:cubicBezTo>
                    <a:pt x="3363" y="33119"/>
                    <a:pt x="3837" y="33525"/>
                    <a:pt x="3726" y="34235"/>
                  </a:cubicBezTo>
                  <a:cubicBezTo>
                    <a:pt x="3502" y="34011"/>
                    <a:pt x="3326" y="33871"/>
                    <a:pt x="3196" y="33697"/>
                  </a:cubicBezTo>
                  <a:cubicBezTo>
                    <a:pt x="2924" y="33331"/>
                    <a:pt x="2643" y="32967"/>
                    <a:pt x="2428" y="32570"/>
                  </a:cubicBezTo>
                  <a:cubicBezTo>
                    <a:pt x="1700" y="31232"/>
                    <a:pt x="1002" y="29883"/>
                    <a:pt x="735" y="28354"/>
                  </a:cubicBezTo>
                  <a:cubicBezTo>
                    <a:pt x="650" y="27880"/>
                    <a:pt x="620" y="27375"/>
                    <a:pt x="279" y="26972"/>
                  </a:cubicBezTo>
                  <a:lnTo>
                    <a:pt x="279" y="26972"/>
                  </a:lnTo>
                  <a:cubicBezTo>
                    <a:pt x="363" y="27569"/>
                    <a:pt x="500" y="28152"/>
                    <a:pt x="626" y="28737"/>
                  </a:cubicBezTo>
                  <a:cubicBezTo>
                    <a:pt x="825" y="29662"/>
                    <a:pt x="1151" y="30542"/>
                    <a:pt x="1553" y="31391"/>
                  </a:cubicBezTo>
                  <a:cubicBezTo>
                    <a:pt x="2139" y="32632"/>
                    <a:pt x="2960" y="33719"/>
                    <a:pt x="3808" y="34786"/>
                  </a:cubicBezTo>
                  <a:cubicBezTo>
                    <a:pt x="4490" y="35643"/>
                    <a:pt x="5177" y="36494"/>
                    <a:pt x="5875" y="37336"/>
                  </a:cubicBezTo>
                  <a:cubicBezTo>
                    <a:pt x="6100" y="37608"/>
                    <a:pt x="6181" y="37901"/>
                    <a:pt x="6199" y="38247"/>
                  </a:cubicBezTo>
                  <a:cubicBezTo>
                    <a:pt x="6314" y="40380"/>
                    <a:pt x="6411" y="42515"/>
                    <a:pt x="6578" y="44646"/>
                  </a:cubicBezTo>
                  <a:cubicBezTo>
                    <a:pt x="6699" y="46192"/>
                    <a:pt x="6902" y="47732"/>
                    <a:pt x="7099" y="49271"/>
                  </a:cubicBezTo>
                  <a:cubicBezTo>
                    <a:pt x="7196" y="50044"/>
                    <a:pt x="7363" y="50811"/>
                    <a:pt x="7499" y="51580"/>
                  </a:cubicBezTo>
                  <a:cubicBezTo>
                    <a:pt x="7309" y="51404"/>
                    <a:pt x="7192" y="51208"/>
                    <a:pt x="7126" y="50996"/>
                  </a:cubicBezTo>
                  <a:cubicBezTo>
                    <a:pt x="6601" y="49347"/>
                    <a:pt x="6100" y="47689"/>
                    <a:pt x="5563" y="46043"/>
                  </a:cubicBezTo>
                  <a:cubicBezTo>
                    <a:pt x="5186" y="44883"/>
                    <a:pt x="4802" y="43721"/>
                    <a:pt x="4347" y="42590"/>
                  </a:cubicBezTo>
                  <a:cubicBezTo>
                    <a:pt x="4053" y="41864"/>
                    <a:pt x="3608" y="41199"/>
                    <a:pt x="3261" y="40492"/>
                  </a:cubicBezTo>
                  <a:cubicBezTo>
                    <a:pt x="2656" y="39258"/>
                    <a:pt x="2043" y="38028"/>
                    <a:pt x="1264" y="36892"/>
                  </a:cubicBezTo>
                  <a:cubicBezTo>
                    <a:pt x="1016" y="36533"/>
                    <a:pt x="780" y="36133"/>
                    <a:pt x="309" y="35886"/>
                  </a:cubicBezTo>
                  <a:lnTo>
                    <a:pt x="309" y="35886"/>
                  </a:lnTo>
                  <a:cubicBezTo>
                    <a:pt x="219" y="36310"/>
                    <a:pt x="290" y="36680"/>
                    <a:pt x="619" y="36764"/>
                  </a:cubicBezTo>
                  <a:cubicBezTo>
                    <a:pt x="832" y="36819"/>
                    <a:pt x="902" y="36894"/>
                    <a:pt x="986" y="37041"/>
                  </a:cubicBezTo>
                  <a:cubicBezTo>
                    <a:pt x="1535" y="38017"/>
                    <a:pt x="2102" y="38983"/>
                    <a:pt x="2629" y="39969"/>
                  </a:cubicBezTo>
                  <a:cubicBezTo>
                    <a:pt x="3073" y="40798"/>
                    <a:pt x="3538" y="41625"/>
                    <a:pt x="3878" y="42498"/>
                  </a:cubicBezTo>
                  <a:cubicBezTo>
                    <a:pt x="4532" y="44180"/>
                    <a:pt x="5106" y="45892"/>
                    <a:pt x="5709" y="47595"/>
                  </a:cubicBezTo>
                  <a:cubicBezTo>
                    <a:pt x="6067" y="48601"/>
                    <a:pt x="6422" y="49608"/>
                    <a:pt x="6768" y="50617"/>
                  </a:cubicBezTo>
                  <a:cubicBezTo>
                    <a:pt x="6789" y="50682"/>
                    <a:pt x="6727" y="50777"/>
                    <a:pt x="6669" y="50978"/>
                  </a:cubicBezTo>
                  <a:cubicBezTo>
                    <a:pt x="6031" y="49726"/>
                    <a:pt x="5443" y="48599"/>
                    <a:pt x="4879" y="47459"/>
                  </a:cubicBezTo>
                  <a:cubicBezTo>
                    <a:pt x="4312" y="46311"/>
                    <a:pt x="3769" y="45148"/>
                    <a:pt x="3216" y="43992"/>
                  </a:cubicBezTo>
                  <a:lnTo>
                    <a:pt x="3216" y="43992"/>
                  </a:lnTo>
                  <a:cubicBezTo>
                    <a:pt x="3475" y="45052"/>
                    <a:pt x="3760" y="46085"/>
                    <a:pt x="4303" y="47037"/>
                  </a:cubicBezTo>
                  <a:cubicBezTo>
                    <a:pt x="4847" y="47992"/>
                    <a:pt x="5281" y="49010"/>
                    <a:pt x="5778" y="50031"/>
                  </a:cubicBezTo>
                  <a:cubicBezTo>
                    <a:pt x="5705" y="50007"/>
                    <a:pt x="5673" y="50007"/>
                    <a:pt x="5658" y="49990"/>
                  </a:cubicBezTo>
                  <a:cubicBezTo>
                    <a:pt x="5490" y="49801"/>
                    <a:pt x="5324" y="49611"/>
                    <a:pt x="5159" y="49419"/>
                  </a:cubicBezTo>
                  <a:cubicBezTo>
                    <a:pt x="4123" y="48210"/>
                    <a:pt x="3275" y="46876"/>
                    <a:pt x="2720" y="45386"/>
                  </a:cubicBezTo>
                  <a:cubicBezTo>
                    <a:pt x="2078" y="43665"/>
                    <a:pt x="1544" y="41910"/>
                    <a:pt x="1256" y="40089"/>
                  </a:cubicBezTo>
                  <a:cubicBezTo>
                    <a:pt x="1162" y="39494"/>
                    <a:pt x="989" y="38912"/>
                    <a:pt x="850" y="38325"/>
                  </a:cubicBezTo>
                  <a:cubicBezTo>
                    <a:pt x="676" y="38360"/>
                    <a:pt x="720" y="38489"/>
                    <a:pt x="739" y="38607"/>
                  </a:cubicBezTo>
                  <a:cubicBezTo>
                    <a:pt x="1064" y="40513"/>
                    <a:pt x="1299" y="42440"/>
                    <a:pt x="1926" y="44283"/>
                  </a:cubicBezTo>
                  <a:cubicBezTo>
                    <a:pt x="2368" y="45583"/>
                    <a:pt x="2807" y="46889"/>
                    <a:pt x="3623" y="48019"/>
                  </a:cubicBezTo>
                  <a:cubicBezTo>
                    <a:pt x="3981" y="48511"/>
                    <a:pt x="4354" y="48993"/>
                    <a:pt x="4729" y="49473"/>
                  </a:cubicBezTo>
                  <a:cubicBezTo>
                    <a:pt x="5667" y="50673"/>
                    <a:pt x="6614" y="51867"/>
                    <a:pt x="7545" y="53072"/>
                  </a:cubicBezTo>
                  <a:cubicBezTo>
                    <a:pt x="7678" y="53243"/>
                    <a:pt x="7778" y="53461"/>
                    <a:pt x="7827" y="53672"/>
                  </a:cubicBezTo>
                  <a:cubicBezTo>
                    <a:pt x="8102" y="54882"/>
                    <a:pt x="8348" y="56100"/>
                    <a:pt x="8619" y="57311"/>
                  </a:cubicBezTo>
                  <a:cubicBezTo>
                    <a:pt x="8935" y="58727"/>
                    <a:pt x="9251" y="60142"/>
                    <a:pt x="9592" y="61551"/>
                  </a:cubicBezTo>
                  <a:cubicBezTo>
                    <a:pt x="9729" y="62118"/>
                    <a:pt x="9954" y="62664"/>
                    <a:pt x="10102" y="63230"/>
                  </a:cubicBezTo>
                  <a:cubicBezTo>
                    <a:pt x="10225" y="63699"/>
                    <a:pt x="10410" y="64165"/>
                    <a:pt x="10386" y="64792"/>
                  </a:cubicBezTo>
                  <a:cubicBezTo>
                    <a:pt x="10215" y="64603"/>
                    <a:pt x="10114" y="64523"/>
                    <a:pt x="10057" y="64421"/>
                  </a:cubicBezTo>
                  <a:cubicBezTo>
                    <a:pt x="9839" y="64022"/>
                    <a:pt x="9637" y="63615"/>
                    <a:pt x="9425" y="63213"/>
                  </a:cubicBezTo>
                  <a:cubicBezTo>
                    <a:pt x="8953" y="62315"/>
                    <a:pt x="8478" y="61419"/>
                    <a:pt x="8002" y="60524"/>
                  </a:cubicBezTo>
                  <a:cubicBezTo>
                    <a:pt x="7154" y="58927"/>
                    <a:pt x="6263" y="57357"/>
                    <a:pt x="5058" y="55995"/>
                  </a:cubicBezTo>
                  <a:cubicBezTo>
                    <a:pt x="4047" y="54851"/>
                    <a:pt x="3004" y="53733"/>
                    <a:pt x="1968" y="52611"/>
                  </a:cubicBezTo>
                  <a:cubicBezTo>
                    <a:pt x="1858" y="52493"/>
                    <a:pt x="1697" y="52422"/>
                    <a:pt x="1482" y="52276"/>
                  </a:cubicBezTo>
                  <a:cubicBezTo>
                    <a:pt x="1461" y="52487"/>
                    <a:pt x="1408" y="52617"/>
                    <a:pt x="1446" y="52714"/>
                  </a:cubicBezTo>
                  <a:cubicBezTo>
                    <a:pt x="1793" y="53611"/>
                    <a:pt x="2159" y="54502"/>
                    <a:pt x="2512" y="55396"/>
                  </a:cubicBezTo>
                  <a:cubicBezTo>
                    <a:pt x="3102" y="56890"/>
                    <a:pt x="3903" y="58275"/>
                    <a:pt x="4651" y="59690"/>
                  </a:cubicBezTo>
                  <a:cubicBezTo>
                    <a:pt x="5359" y="61031"/>
                    <a:pt x="6285" y="62200"/>
                    <a:pt x="7279" y="63321"/>
                  </a:cubicBezTo>
                  <a:cubicBezTo>
                    <a:pt x="8108" y="64257"/>
                    <a:pt x="9031" y="65093"/>
                    <a:pt x="10145" y="65694"/>
                  </a:cubicBezTo>
                  <a:cubicBezTo>
                    <a:pt x="10766" y="66028"/>
                    <a:pt x="11166" y="66533"/>
                    <a:pt x="11360" y="67231"/>
                  </a:cubicBezTo>
                  <a:cubicBezTo>
                    <a:pt x="11557" y="67941"/>
                    <a:pt x="11798" y="68642"/>
                    <a:pt x="12075" y="69324"/>
                  </a:cubicBezTo>
                  <a:cubicBezTo>
                    <a:pt x="12733" y="70949"/>
                    <a:pt x="13428" y="72559"/>
                    <a:pt x="14100" y="74177"/>
                  </a:cubicBezTo>
                  <a:cubicBezTo>
                    <a:pt x="14154" y="74308"/>
                    <a:pt x="14154" y="74461"/>
                    <a:pt x="14201" y="74725"/>
                  </a:cubicBezTo>
                  <a:cubicBezTo>
                    <a:pt x="13914" y="74522"/>
                    <a:pt x="13681" y="74410"/>
                    <a:pt x="13520" y="74234"/>
                  </a:cubicBezTo>
                  <a:cubicBezTo>
                    <a:pt x="12786" y="73433"/>
                    <a:pt x="12057" y="72624"/>
                    <a:pt x="11353" y="71795"/>
                  </a:cubicBezTo>
                  <a:cubicBezTo>
                    <a:pt x="10828" y="71177"/>
                    <a:pt x="10354" y="70515"/>
                    <a:pt x="9836" y="69891"/>
                  </a:cubicBezTo>
                  <a:cubicBezTo>
                    <a:pt x="9542" y="69539"/>
                    <a:pt x="9189" y="69237"/>
                    <a:pt x="8890" y="68890"/>
                  </a:cubicBezTo>
                  <a:cubicBezTo>
                    <a:pt x="7757" y="67576"/>
                    <a:pt x="6469" y="66422"/>
                    <a:pt x="5166" y="65284"/>
                  </a:cubicBezTo>
                  <a:cubicBezTo>
                    <a:pt x="5102" y="65227"/>
                    <a:pt x="4990" y="65222"/>
                    <a:pt x="4897" y="65198"/>
                  </a:cubicBezTo>
                  <a:cubicBezTo>
                    <a:pt x="4202" y="64356"/>
                    <a:pt x="4094" y="64275"/>
                    <a:pt x="3566" y="64228"/>
                  </a:cubicBezTo>
                  <a:lnTo>
                    <a:pt x="3566" y="64228"/>
                  </a:lnTo>
                  <a:cubicBezTo>
                    <a:pt x="3583" y="64356"/>
                    <a:pt x="3568" y="64488"/>
                    <a:pt x="3617" y="64589"/>
                  </a:cubicBezTo>
                  <a:cubicBezTo>
                    <a:pt x="4020" y="65383"/>
                    <a:pt x="4411" y="66183"/>
                    <a:pt x="4851" y="66957"/>
                  </a:cubicBezTo>
                  <a:cubicBezTo>
                    <a:pt x="5605" y="68285"/>
                    <a:pt x="6431" y="69570"/>
                    <a:pt x="7392" y="70762"/>
                  </a:cubicBezTo>
                  <a:cubicBezTo>
                    <a:pt x="8390" y="72001"/>
                    <a:pt x="9553" y="73052"/>
                    <a:pt x="10915" y="73885"/>
                  </a:cubicBezTo>
                  <a:cubicBezTo>
                    <a:pt x="11422" y="74194"/>
                    <a:pt x="11971" y="74362"/>
                    <a:pt x="12527" y="74547"/>
                  </a:cubicBezTo>
                  <a:cubicBezTo>
                    <a:pt x="13288" y="74800"/>
                    <a:pt x="14010" y="75170"/>
                    <a:pt x="14733" y="75482"/>
                  </a:cubicBezTo>
                  <a:cubicBezTo>
                    <a:pt x="14757" y="75547"/>
                    <a:pt x="14777" y="75609"/>
                    <a:pt x="14798" y="75673"/>
                  </a:cubicBezTo>
                  <a:lnTo>
                    <a:pt x="15318" y="75673"/>
                  </a:lnTo>
                  <a:cubicBezTo>
                    <a:pt x="15263" y="75469"/>
                    <a:pt x="15227" y="75260"/>
                    <a:pt x="15249" y="75040"/>
                  </a:cubicBezTo>
                  <a:lnTo>
                    <a:pt x="15249" y="75039"/>
                  </a:lnTo>
                  <a:cubicBezTo>
                    <a:pt x="15341" y="74156"/>
                    <a:pt x="15409" y="73258"/>
                    <a:pt x="15633" y="72404"/>
                  </a:cubicBezTo>
                  <a:cubicBezTo>
                    <a:pt x="15836" y="71633"/>
                    <a:pt x="16096" y="70875"/>
                    <a:pt x="16354" y="70118"/>
                  </a:cubicBezTo>
                  <a:lnTo>
                    <a:pt x="16354" y="68394"/>
                  </a:lnTo>
                  <a:cubicBezTo>
                    <a:pt x="16225" y="68902"/>
                    <a:pt x="16082" y="69407"/>
                    <a:pt x="15971" y="69920"/>
                  </a:cubicBezTo>
                  <a:cubicBezTo>
                    <a:pt x="15741" y="70983"/>
                    <a:pt x="15341" y="72010"/>
                    <a:pt x="15278" y="73109"/>
                  </a:cubicBezTo>
                  <a:cubicBezTo>
                    <a:pt x="15273" y="73182"/>
                    <a:pt x="15176" y="73246"/>
                    <a:pt x="15024" y="73436"/>
                  </a:cubicBezTo>
                  <a:cubicBezTo>
                    <a:pt x="14926" y="71488"/>
                    <a:pt x="15201" y="69711"/>
                    <a:pt x="15335" y="67921"/>
                  </a:cubicBezTo>
                  <a:lnTo>
                    <a:pt x="15335" y="67921"/>
                  </a:lnTo>
                  <a:cubicBezTo>
                    <a:pt x="15201" y="68353"/>
                    <a:pt x="15176" y="68803"/>
                    <a:pt x="15069" y="69231"/>
                  </a:cubicBezTo>
                  <a:cubicBezTo>
                    <a:pt x="14851" y="70102"/>
                    <a:pt x="14864" y="70982"/>
                    <a:pt x="14830" y="71867"/>
                  </a:cubicBezTo>
                  <a:cubicBezTo>
                    <a:pt x="14804" y="72544"/>
                    <a:pt x="14974" y="73284"/>
                    <a:pt x="14439" y="73891"/>
                  </a:cubicBezTo>
                  <a:cubicBezTo>
                    <a:pt x="14401" y="73828"/>
                    <a:pt x="14360" y="73773"/>
                    <a:pt x="14333" y="73711"/>
                  </a:cubicBezTo>
                  <a:cubicBezTo>
                    <a:pt x="13418" y="71529"/>
                    <a:pt x="12551" y="69329"/>
                    <a:pt x="11751" y="67099"/>
                  </a:cubicBezTo>
                  <a:cubicBezTo>
                    <a:pt x="11248" y="65699"/>
                    <a:pt x="11351" y="64401"/>
                    <a:pt x="11768" y="63072"/>
                  </a:cubicBezTo>
                  <a:cubicBezTo>
                    <a:pt x="12034" y="62224"/>
                    <a:pt x="12386" y="61401"/>
                    <a:pt x="12724" y="60577"/>
                  </a:cubicBezTo>
                  <a:cubicBezTo>
                    <a:pt x="13385" y="58972"/>
                    <a:pt x="13994" y="57347"/>
                    <a:pt x="14227" y="55620"/>
                  </a:cubicBezTo>
                  <a:cubicBezTo>
                    <a:pt x="14407" y="54290"/>
                    <a:pt x="14500" y="52948"/>
                    <a:pt x="14588" y="51604"/>
                  </a:cubicBezTo>
                  <a:cubicBezTo>
                    <a:pt x="14658" y="50517"/>
                    <a:pt x="14648" y="49425"/>
                    <a:pt x="14759" y="48341"/>
                  </a:cubicBezTo>
                  <a:cubicBezTo>
                    <a:pt x="14800" y="47962"/>
                    <a:pt x="14769" y="47611"/>
                    <a:pt x="14592" y="47249"/>
                  </a:cubicBezTo>
                  <a:cubicBezTo>
                    <a:pt x="14243" y="47416"/>
                    <a:pt x="14197" y="47709"/>
                    <a:pt x="14093" y="47957"/>
                  </a:cubicBezTo>
                  <a:cubicBezTo>
                    <a:pt x="13957" y="48286"/>
                    <a:pt x="13837" y="48623"/>
                    <a:pt x="13706" y="48954"/>
                  </a:cubicBezTo>
                  <a:cubicBezTo>
                    <a:pt x="13236" y="50135"/>
                    <a:pt x="12720" y="51299"/>
                    <a:pt x="12303" y="52499"/>
                  </a:cubicBezTo>
                  <a:cubicBezTo>
                    <a:pt x="11738" y="54126"/>
                    <a:pt x="11163" y="55754"/>
                    <a:pt x="11003" y="57497"/>
                  </a:cubicBezTo>
                  <a:cubicBezTo>
                    <a:pt x="10951" y="58045"/>
                    <a:pt x="10866" y="58577"/>
                    <a:pt x="10977" y="59120"/>
                  </a:cubicBezTo>
                  <a:cubicBezTo>
                    <a:pt x="11037" y="59024"/>
                    <a:pt x="11129" y="58930"/>
                    <a:pt x="11135" y="58831"/>
                  </a:cubicBezTo>
                  <a:cubicBezTo>
                    <a:pt x="11216" y="57663"/>
                    <a:pt x="11368" y="56509"/>
                    <a:pt x="11733" y="55390"/>
                  </a:cubicBezTo>
                  <a:cubicBezTo>
                    <a:pt x="12121" y="54207"/>
                    <a:pt x="12479" y="53013"/>
                    <a:pt x="12905" y="51843"/>
                  </a:cubicBezTo>
                  <a:cubicBezTo>
                    <a:pt x="13339" y="50650"/>
                    <a:pt x="13839" y="49481"/>
                    <a:pt x="14314" y="48303"/>
                  </a:cubicBezTo>
                  <a:cubicBezTo>
                    <a:pt x="14339" y="48238"/>
                    <a:pt x="14403" y="48189"/>
                    <a:pt x="14527" y="48035"/>
                  </a:cubicBezTo>
                  <a:lnTo>
                    <a:pt x="14527" y="48035"/>
                  </a:lnTo>
                  <a:cubicBezTo>
                    <a:pt x="14490" y="49014"/>
                    <a:pt x="14478" y="49850"/>
                    <a:pt x="14419" y="50684"/>
                  </a:cubicBezTo>
                  <a:cubicBezTo>
                    <a:pt x="14344" y="51745"/>
                    <a:pt x="14213" y="52802"/>
                    <a:pt x="14139" y="53864"/>
                  </a:cubicBezTo>
                  <a:cubicBezTo>
                    <a:pt x="14073" y="54829"/>
                    <a:pt x="13905" y="55771"/>
                    <a:pt x="13643" y="56700"/>
                  </a:cubicBezTo>
                  <a:cubicBezTo>
                    <a:pt x="13138" y="58494"/>
                    <a:pt x="12407" y="60202"/>
                    <a:pt x="11708" y="61923"/>
                  </a:cubicBezTo>
                  <a:cubicBezTo>
                    <a:pt x="11660" y="62040"/>
                    <a:pt x="11568" y="62139"/>
                    <a:pt x="11497" y="62248"/>
                  </a:cubicBezTo>
                  <a:cubicBezTo>
                    <a:pt x="11592" y="61287"/>
                    <a:pt x="11780" y="60371"/>
                    <a:pt x="11935" y="59451"/>
                  </a:cubicBezTo>
                  <a:cubicBezTo>
                    <a:pt x="12096" y="58499"/>
                    <a:pt x="12195" y="57536"/>
                    <a:pt x="12378" y="56590"/>
                  </a:cubicBezTo>
                  <a:cubicBezTo>
                    <a:pt x="12553" y="55696"/>
                    <a:pt x="12803" y="54816"/>
                    <a:pt x="13019" y="53929"/>
                  </a:cubicBezTo>
                  <a:lnTo>
                    <a:pt x="13019" y="53929"/>
                  </a:lnTo>
                  <a:cubicBezTo>
                    <a:pt x="12569" y="54583"/>
                    <a:pt x="12299" y="55287"/>
                    <a:pt x="12168" y="56043"/>
                  </a:cubicBezTo>
                  <a:cubicBezTo>
                    <a:pt x="12022" y="56896"/>
                    <a:pt x="11861" y="57745"/>
                    <a:pt x="11721" y="58598"/>
                  </a:cubicBezTo>
                  <a:cubicBezTo>
                    <a:pt x="11527" y="59775"/>
                    <a:pt x="11345" y="60954"/>
                    <a:pt x="11156" y="62132"/>
                  </a:cubicBezTo>
                  <a:cubicBezTo>
                    <a:pt x="11141" y="62224"/>
                    <a:pt x="11121" y="62357"/>
                    <a:pt x="11061" y="62391"/>
                  </a:cubicBezTo>
                  <a:cubicBezTo>
                    <a:pt x="10827" y="62518"/>
                    <a:pt x="10864" y="62702"/>
                    <a:pt x="10879" y="62914"/>
                  </a:cubicBezTo>
                  <a:cubicBezTo>
                    <a:pt x="10906" y="63270"/>
                    <a:pt x="10933" y="63634"/>
                    <a:pt x="10790" y="63989"/>
                  </a:cubicBezTo>
                  <a:cubicBezTo>
                    <a:pt x="10670" y="63700"/>
                    <a:pt x="10640" y="63401"/>
                    <a:pt x="10563" y="63115"/>
                  </a:cubicBezTo>
                  <a:cubicBezTo>
                    <a:pt x="10198" y="61742"/>
                    <a:pt x="9787" y="60378"/>
                    <a:pt x="9455" y="58998"/>
                  </a:cubicBezTo>
                  <a:cubicBezTo>
                    <a:pt x="9177" y="57839"/>
                    <a:pt x="9011" y="56651"/>
                    <a:pt x="8738" y="55491"/>
                  </a:cubicBezTo>
                  <a:cubicBezTo>
                    <a:pt x="8575" y="54801"/>
                    <a:pt x="8578" y="54136"/>
                    <a:pt x="8738" y="53461"/>
                  </a:cubicBezTo>
                  <a:cubicBezTo>
                    <a:pt x="8821" y="53115"/>
                    <a:pt x="8947" y="52780"/>
                    <a:pt x="9016" y="52432"/>
                  </a:cubicBezTo>
                  <a:cubicBezTo>
                    <a:pt x="9336" y="50832"/>
                    <a:pt x="10085" y="49417"/>
                    <a:pt x="10884" y="48022"/>
                  </a:cubicBezTo>
                  <a:cubicBezTo>
                    <a:pt x="11589" y="46787"/>
                    <a:pt x="12299" y="45554"/>
                    <a:pt x="13013" y="44324"/>
                  </a:cubicBezTo>
                  <a:cubicBezTo>
                    <a:pt x="13831" y="42916"/>
                    <a:pt x="14206" y="41359"/>
                    <a:pt x="14573" y="39798"/>
                  </a:cubicBezTo>
                  <a:cubicBezTo>
                    <a:pt x="14607" y="39652"/>
                    <a:pt x="14544" y="39483"/>
                    <a:pt x="14517" y="39322"/>
                  </a:cubicBezTo>
                  <a:cubicBezTo>
                    <a:pt x="14476" y="39402"/>
                    <a:pt x="14425" y="39480"/>
                    <a:pt x="14406" y="39565"/>
                  </a:cubicBezTo>
                  <a:cubicBezTo>
                    <a:pt x="14182" y="40556"/>
                    <a:pt x="13944" y="41544"/>
                    <a:pt x="13518" y="42468"/>
                  </a:cubicBezTo>
                  <a:cubicBezTo>
                    <a:pt x="13150" y="43273"/>
                    <a:pt x="12763" y="44073"/>
                    <a:pt x="12327" y="44841"/>
                  </a:cubicBezTo>
                  <a:cubicBezTo>
                    <a:pt x="11502" y="46300"/>
                    <a:pt x="10520" y="47668"/>
                    <a:pt x="9818" y="49199"/>
                  </a:cubicBezTo>
                  <a:cubicBezTo>
                    <a:pt x="9601" y="49671"/>
                    <a:pt x="9357" y="50130"/>
                    <a:pt x="9127" y="50595"/>
                  </a:cubicBezTo>
                  <a:cubicBezTo>
                    <a:pt x="9190" y="49990"/>
                    <a:pt x="9338" y="49411"/>
                    <a:pt x="9514" y="48841"/>
                  </a:cubicBezTo>
                  <a:cubicBezTo>
                    <a:pt x="9684" y="48286"/>
                    <a:pt x="9864" y="47733"/>
                    <a:pt x="10079" y="47193"/>
                  </a:cubicBezTo>
                  <a:cubicBezTo>
                    <a:pt x="10305" y="46629"/>
                    <a:pt x="10587" y="46089"/>
                    <a:pt x="10821" y="45529"/>
                  </a:cubicBezTo>
                  <a:cubicBezTo>
                    <a:pt x="11043" y="44995"/>
                    <a:pt x="11236" y="44447"/>
                    <a:pt x="11442" y="43906"/>
                  </a:cubicBezTo>
                  <a:lnTo>
                    <a:pt x="11442" y="43906"/>
                  </a:lnTo>
                  <a:cubicBezTo>
                    <a:pt x="11196" y="44118"/>
                    <a:pt x="11031" y="44368"/>
                    <a:pt x="10900" y="44635"/>
                  </a:cubicBezTo>
                  <a:cubicBezTo>
                    <a:pt x="10723" y="44996"/>
                    <a:pt x="10563" y="45366"/>
                    <a:pt x="10410" y="45739"/>
                  </a:cubicBezTo>
                  <a:cubicBezTo>
                    <a:pt x="10151" y="46368"/>
                    <a:pt x="9882" y="46995"/>
                    <a:pt x="9657" y="47635"/>
                  </a:cubicBezTo>
                  <a:cubicBezTo>
                    <a:pt x="9431" y="48279"/>
                    <a:pt x="9258" y="48941"/>
                    <a:pt x="9048" y="49590"/>
                  </a:cubicBezTo>
                  <a:cubicBezTo>
                    <a:pt x="9011" y="49705"/>
                    <a:pt x="8909" y="49799"/>
                    <a:pt x="8837" y="49903"/>
                  </a:cubicBezTo>
                  <a:cubicBezTo>
                    <a:pt x="8811" y="48744"/>
                    <a:pt x="8975" y="47643"/>
                    <a:pt x="9231" y="46560"/>
                  </a:cubicBezTo>
                  <a:cubicBezTo>
                    <a:pt x="9345" y="46070"/>
                    <a:pt x="9602" y="45610"/>
                    <a:pt x="9693" y="45118"/>
                  </a:cubicBezTo>
                  <a:cubicBezTo>
                    <a:pt x="9813" y="44467"/>
                    <a:pt x="10175" y="43929"/>
                    <a:pt x="10401" y="43330"/>
                  </a:cubicBezTo>
                  <a:lnTo>
                    <a:pt x="10401" y="43330"/>
                  </a:lnTo>
                  <a:cubicBezTo>
                    <a:pt x="10281" y="43393"/>
                    <a:pt x="10129" y="43441"/>
                    <a:pt x="10079" y="43541"/>
                  </a:cubicBezTo>
                  <a:cubicBezTo>
                    <a:pt x="9875" y="43948"/>
                    <a:pt x="9690" y="44369"/>
                    <a:pt x="9535" y="44798"/>
                  </a:cubicBezTo>
                  <a:cubicBezTo>
                    <a:pt x="9184" y="45777"/>
                    <a:pt x="8858" y="46763"/>
                    <a:pt x="8730" y="47801"/>
                  </a:cubicBezTo>
                  <a:cubicBezTo>
                    <a:pt x="8599" y="48859"/>
                    <a:pt x="8428" y="49917"/>
                    <a:pt x="8359" y="50978"/>
                  </a:cubicBezTo>
                  <a:cubicBezTo>
                    <a:pt x="8332" y="51414"/>
                    <a:pt x="8284" y="51819"/>
                    <a:pt x="8109" y="52293"/>
                  </a:cubicBezTo>
                  <a:cubicBezTo>
                    <a:pt x="8051" y="51963"/>
                    <a:pt x="8002" y="51714"/>
                    <a:pt x="7963" y="51462"/>
                  </a:cubicBezTo>
                  <a:cubicBezTo>
                    <a:pt x="7732" y="49927"/>
                    <a:pt x="7457" y="48395"/>
                    <a:pt x="7282" y="46852"/>
                  </a:cubicBezTo>
                  <a:cubicBezTo>
                    <a:pt x="7045" y="44753"/>
                    <a:pt x="6855" y="42646"/>
                    <a:pt x="6703" y="40536"/>
                  </a:cubicBezTo>
                  <a:cubicBezTo>
                    <a:pt x="6626" y="39483"/>
                    <a:pt x="6593" y="38411"/>
                    <a:pt x="7214" y="37452"/>
                  </a:cubicBezTo>
                  <a:cubicBezTo>
                    <a:pt x="7476" y="37047"/>
                    <a:pt x="7678" y="36605"/>
                    <a:pt x="7900" y="36177"/>
                  </a:cubicBezTo>
                  <a:cubicBezTo>
                    <a:pt x="8345" y="35318"/>
                    <a:pt x="8780" y="34453"/>
                    <a:pt x="9233" y="33599"/>
                  </a:cubicBezTo>
                  <a:cubicBezTo>
                    <a:pt x="10054" y="32047"/>
                    <a:pt x="10887" y="30501"/>
                    <a:pt x="11712" y="28951"/>
                  </a:cubicBezTo>
                  <a:cubicBezTo>
                    <a:pt x="12392" y="27676"/>
                    <a:pt x="13034" y="26378"/>
                    <a:pt x="13754" y="25125"/>
                  </a:cubicBezTo>
                  <a:cubicBezTo>
                    <a:pt x="14747" y="23397"/>
                    <a:pt x="15595" y="21605"/>
                    <a:pt x="16353" y="19767"/>
                  </a:cubicBezTo>
                  <a:lnTo>
                    <a:pt x="16353" y="18808"/>
                  </a:lnTo>
                  <a:cubicBezTo>
                    <a:pt x="16153" y="19294"/>
                    <a:pt x="15932" y="19772"/>
                    <a:pt x="15747" y="20265"/>
                  </a:cubicBezTo>
                  <a:cubicBezTo>
                    <a:pt x="15249" y="21600"/>
                    <a:pt x="14539" y="22832"/>
                    <a:pt x="13869" y="24080"/>
                  </a:cubicBezTo>
                  <a:cubicBezTo>
                    <a:pt x="13112" y="25491"/>
                    <a:pt x="12275" y="26856"/>
                    <a:pt x="11515" y="28265"/>
                  </a:cubicBezTo>
                  <a:cubicBezTo>
                    <a:pt x="10684" y="29808"/>
                    <a:pt x="9905" y="31379"/>
                    <a:pt x="9090" y="32930"/>
                  </a:cubicBezTo>
                  <a:cubicBezTo>
                    <a:pt x="8951" y="33195"/>
                    <a:pt x="8741" y="33420"/>
                    <a:pt x="8563" y="33662"/>
                  </a:cubicBezTo>
                  <a:cubicBezTo>
                    <a:pt x="8396" y="34142"/>
                    <a:pt x="8321" y="34667"/>
                    <a:pt x="7831" y="35196"/>
                  </a:cubicBezTo>
                  <a:cubicBezTo>
                    <a:pt x="7948" y="34494"/>
                    <a:pt x="8138" y="34023"/>
                    <a:pt x="8505" y="33626"/>
                  </a:cubicBezTo>
                  <a:cubicBezTo>
                    <a:pt x="8541" y="33431"/>
                    <a:pt x="8542" y="33220"/>
                    <a:pt x="8619" y="33043"/>
                  </a:cubicBezTo>
                  <a:cubicBezTo>
                    <a:pt x="9075" y="31996"/>
                    <a:pt x="9536" y="30952"/>
                    <a:pt x="10018" y="29918"/>
                  </a:cubicBezTo>
                  <a:cubicBezTo>
                    <a:pt x="10393" y="29113"/>
                    <a:pt x="10809" y="28327"/>
                    <a:pt x="11192" y="27525"/>
                  </a:cubicBezTo>
                  <a:cubicBezTo>
                    <a:pt x="11242" y="27424"/>
                    <a:pt x="11213" y="27288"/>
                    <a:pt x="11228" y="27014"/>
                  </a:cubicBezTo>
                  <a:lnTo>
                    <a:pt x="11228" y="27014"/>
                  </a:lnTo>
                  <a:cubicBezTo>
                    <a:pt x="9637" y="29558"/>
                    <a:pt x="8610" y="32182"/>
                    <a:pt x="7493" y="34773"/>
                  </a:cubicBezTo>
                  <a:cubicBezTo>
                    <a:pt x="7490" y="34492"/>
                    <a:pt x="7571" y="34237"/>
                    <a:pt x="7622" y="33975"/>
                  </a:cubicBezTo>
                  <a:cubicBezTo>
                    <a:pt x="7663" y="33769"/>
                    <a:pt x="7672" y="33557"/>
                    <a:pt x="7691" y="33346"/>
                  </a:cubicBezTo>
                  <a:lnTo>
                    <a:pt x="7691" y="33346"/>
                  </a:lnTo>
                  <a:cubicBezTo>
                    <a:pt x="7657" y="33373"/>
                    <a:pt x="7616" y="33398"/>
                    <a:pt x="7608" y="33431"/>
                  </a:cubicBezTo>
                  <a:cubicBezTo>
                    <a:pt x="7390" y="34312"/>
                    <a:pt x="7177" y="35195"/>
                    <a:pt x="6963" y="36077"/>
                  </a:cubicBezTo>
                  <a:cubicBezTo>
                    <a:pt x="6858" y="36516"/>
                    <a:pt x="6753" y="36957"/>
                    <a:pt x="6648" y="37396"/>
                  </a:cubicBezTo>
                  <a:cubicBezTo>
                    <a:pt x="6551" y="37214"/>
                    <a:pt x="6524" y="37041"/>
                    <a:pt x="6524" y="36867"/>
                  </a:cubicBezTo>
                  <a:cubicBezTo>
                    <a:pt x="6526" y="35706"/>
                    <a:pt x="6530" y="34545"/>
                    <a:pt x="6541" y="33384"/>
                  </a:cubicBezTo>
                  <a:cubicBezTo>
                    <a:pt x="6551" y="32366"/>
                    <a:pt x="6518" y="31343"/>
                    <a:pt x="6604" y="30331"/>
                  </a:cubicBezTo>
                  <a:cubicBezTo>
                    <a:pt x="6694" y="29241"/>
                    <a:pt x="6908" y="28161"/>
                    <a:pt x="7055" y="27076"/>
                  </a:cubicBezTo>
                  <a:cubicBezTo>
                    <a:pt x="7473" y="24014"/>
                    <a:pt x="8291" y="21047"/>
                    <a:pt x="9183" y="18096"/>
                  </a:cubicBezTo>
                  <a:cubicBezTo>
                    <a:pt x="9742" y="16248"/>
                    <a:pt x="10348" y="14412"/>
                    <a:pt x="10824" y="12543"/>
                  </a:cubicBezTo>
                  <a:cubicBezTo>
                    <a:pt x="11365" y="10424"/>
                    <a:pt x="11783" y="8274"/>
                    <a:pt x="12255" y="6138"/>
                  </a:cubicBezTo>
                  <a:cubicBezTo>
                    <a:pt x="12338" y="5765"/>
                    <a:pt x="12470" y="5394"/>
                    <a:pt x="12490" y="5018"/>
                  </a:cubicBezTo>
                  <a:cubicBezTo>
                    <a:pt x="12568" y="3597"/>
                    <a:pt x="12615" y="2176"/>
                    <a:pt x="12661" y="753"/>
                  </a:cubicBezTo>
                  <a:cubicBezTo>
                    <a:pt x="12670" y="510"/>
                    <a:pt x="12625" y="263"/>
                    <a:pt x="12607" y="41"/>
                  </a:cubicBezTo>
                  <a:cubicBezTo>
                    <a:pt x="12523" y="13"/>
                    <a:pt x="12448" y="0"/>
                    <a:pt x="123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41"/>
            <p:cNvSpPr/>
            <p:nvPr/>
          </p:nvSpPr>
          <p:spPr>
            <a:xfrm>
              <a:off x="2233750" y="1340550"/>
              <a:ext cx="177175" cy="276100"/>
            </a:xfrm>
            <a:custGeom>
              <a:avLst/>
              <a:gdLst/>
              <a:ahLst/>
              <a:cxnLst/>
              <a:rect l="l" t="t" r="r" b="b"/>
              <a:pathLst>
                <a:path w="7087" h="11044" extrusionOk="0">
                  <a:moveTo>
                    <a:pt x="7086" y="1"/>
                  </a:moveTo>
                  <a:cubicBezTo>
                    <a:pt x="7044" y="34"/>
                    <a:pt x="6998" y="64"/>
                    <a:pt x="6962" y="100"/>
                  </a:cubicBezTo>
                  <a:cubicBezTo>
                    <a:pt x="6291" y="786"/>
                    <a:pt x="5593" y="1451"/>
                    <a:pt x="4984" y="2188"/>
                  </a:cubicBezTo>
                  <a:cubicBezTo>
                    <a:pt x="4204" y="3127"/>
                    <a:pt x="3419" y="4081"/>
                    <a:pt x="2781" y="5117"/>
                  </a:cubicBezTo>
                  <a:cubicBezTo>
                    <a:pt x="1810" y="6694"/>
                    <a:pt x="984" y="8361"/>
                    <a:pt x="253" y="10067"/>
                  </a:cubicBezTo>
                  <a:cubicBezTo>
                    <a:pt x="122" y="10373"/>
                    <a:pt x="77" y="10715"/>
                    <a:pt x="1" y="11043"/>
                  </a:cubicBezTo>
                  <a:cubicBezTo>
                    <a:pt x="95" y="10946"/>
                    <a:pt x="214" y="10857"/>
                    <a:pt x="256" y="10741"/>
                  </a:cubicBezTo>
                  <a:cubicBezTo>
                    <a:pt x="760" y="9347"/>
                    <a:pt x="1533" y="8087"/>
                    <a:pt x="2196" y="6773"/>
                  </a:cubicBezTo>
                  <a:cubicBezTo>
                    <a:pt x="2862" y="5452"/>
                    <a:pt x="3632" y="4201"/>
                    <a:pt x="4610" y="3087"/>
                  </a:cubicBezTo>
                  <a:cubicBezTo>
                    <a:pt x="4912" y="2742"/>
                    <a:pt x="5255" y="2427"/>
                    <a:pt x="5518" y="2055"/>
                  </a:cubicBezTo>
                  <a:cubicBezTo>
                    <a:pt x="5933" y="1469"/>
                    <a:pt x="6505" y="1058"/>
                    <a:pt x="7086" y="466"/>
                  </a:cubicBezTo>
                  <a:lnTo>
                    <a:pt x="708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41"/>
            <p:cNvSpPr/>
            <p:nvPr/>
          </p:nvSpPr>
          <p:spPr>
            <a:xfrm>
              <a:off x="2285000" y="1547225"/>
              <a:ext cx="14150" cy="20500"/>
            </a:xfrm>
            <a:custGeom>
              <a:avLst/>
              <a:gdLst/>
              <a:ahLst/>
              <a:cxnLst/>
              <a:rect l="l" t="t" r="r" b="b"/>
              <a:pathLst>
                <a:path w="566" h="820" extrusionOk="0">
                  <a:moveTo>
                    <a:pt x="566" y="0"/>
                  </a:moveTo>
                  <a:lnTo>
                    <a:pt x="566" y="0"/>
                  </a:lnTo>
                  <a:cubicBezTo>
                    <a:pt x="280" y="152"/>
                    <a:pt x="0" y="309"/>
                    <a:pt x="71" y="820"/>
                  </a:cubicBezTo>
                  <a:cubicBezTo>
                    <a:pt x="282" y="471"/>
                    <a:pt x="424" y="236"/>
                    <a:pt x="5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41"/>
            <p:cNvSpPr/>
            <p:nvPr/>
          </p:nvSpPr>
          <p:spPr>
            <a:xfrm>
              <a:off x="2272450" y="2409600"/>
              <a:ext cx="7150" cy="20850"/>
            </a:xfrm>
            <a:custGeom>
              <a:avLst/>
              <a:gdLst/>
              <a:ahLst/>
              <a:cxnLst/>
              <a:rect l="l" t="t" r="r" b="b"/>
              <a:pathLst>
                <a:path w="286" h="834" extrusionOk="0">
                  <a:moveTo>
                    <a:pt x="39" y="1"/>
                  </a:moveTo>
                  <a:cubicBezTo>
                    <a:pt x="29" y="229"/>
                    <a:pt x="18" y="459"/>
                    <a:pt x="0" y="834"/>
                  </a:cubicBezTo>
                  <a:cubicBezTo>
                    <a:pt x="286" y="462"/>
                    <a:pt x="98" y="213"/>
                    <a:pt x="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41"/>
            <p:cNvSpPr/>
            <p:nvPr/>
          </p:nvSpPr>
          <p:spPr>
            <a:xfrm>
              <a:off x="2269575" y="2372300"/>
              <a:ext cx="10450" cy="23900"/>
            </a:xfrm>
            <a:custGeom>
              <a:avLst/>
              <a:gdLst/>
              <a:ahLst/>
              <a:cxnLst/>
              <a:rect l="l" t="t" r="r" b="b"/>
              <a:pathLst>
                <a:path w="418" h="956" extrusionOk="0">
                  <a:moveTo>
                    <a:pt x="273" y="1"/>
                  </a:moveTo>
                  <a:cubicBezTo>
                    <a:pt x="109" y="276"/>
                    <a:pt x="1" y="557"/>
                    <a:pt x="243" y="956"/>
                  </a:cubicBezTo>
                  <a:cubicBezTo>
                    <a:pt x="276" y="581"/>
                    <a:pt x="417" y="300"/>
                    <a:pt x="2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41"/>
            <p:cNvSpPr/>
            <p:nvPr/>
          </p:nvSpPr>
          <p:spPr>
            <a:xfrm>
              <a:off x="2232900" y="1616625"/>
              <a:ext cx="875" cy="1700"/>
            </a:xfrm>
            <a:custGeom>
              <a:avLst/>
              <a:gdLst/>
              <a:ahLst/>
              <a:cxnLst/>
              <a:rect l="l" t="t" r="r" b="b"/>
              <a:pathLst>
                <a:path w="35" h="68" extrusionOk="0">
                  <a:moveTo>
                    <a:pt x="35" y="0"/>
                  </a:moveTo>
                  <a:lnTo>
                    <a:pt x="35" y="0"/>
                  </a:lnTo>
                  <a:cubicBezTo>
                    <a:pt x="24" y="11"/>
                    <a:pt x="11" y="21"/>
                    <a:pt x="0" y="33"/>
                  </a:cubicBezTo>
                  <a:cubicBezTo>
                    <a:pt x="2" y="44"/>
                    <a:pt x="6" y="56"/>
                    <a:pt x="8" y="68"/>
                  </a:cubicBezTo>
                  <a:cubicBezTo>
                    <a:pt x="14" y="62"/>
                    <a:pt x="18" y="54"/>
                    <a:pt x="24" y="48"/>
                  </a:cubicBezTo>
                  <a:cubicBezTo>
                    <a:pt x="29" y="32"/>
                    <a:pt x="30" y="15"/>
                    <a:pt x="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41"/>
            <p:cNvSpPr/>
            <p:nvPr/>
          </p:nvSpPr>
          <p:spPr>
            <a:xfrm>
              <a:off x="2338725" y="1835425"/>
              <a:ext cx="8850" cy="10050"/>
            </a:xfrm>
            <a:custGeom>
              <a:avLst/>
              <a:gdLst/>
              <a:ahLst/>
              <a:cxnLst/>
              <a:rect l="l" t="t" r="r" b="b"/>
              <a:pathLst>
                <a:path w="354" h="402" extrusionOk="0">
                  <a:moveTo>
                    <a:pt x="262" y="0"/>
                  </a:moveTo>
                  <a:cubicBezTo>
                    <a:pt x="199" y="97"/>
                    <a:pt x="136" y="194"/>
                    <a:pt x="0" y="402"/>
                  </a:cubicBezTo>
                  <a:cubicBezTo>
                    <a:pt x="160" y="298"/>
                    <a:pt x="221" y="276"/>
                    <a:pt x="256" y="232"/>
                  </a:cubicBezTo>
                  <a:cubicBezTo>
                    <a:pt x="299" y="178"/>
                    <a:pt x="322" y="107"/>
                    <a:pt x="354" y="42"/>
                  </a:cubicBezTo>
                  <a:lnTo>
                    <a:pt x="26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41"/>
            <p:cNvSpPr/>
            <p:nvPr/>
          </p:nvSpPr>
          <p:spPr>
            <a:xfrm>
              <a:off x="2212750" y="1618300"/>
              <a:ext cx="21975" cy="50750"/>
            </a:xfrm>
            <a:custGeom>
              <a:avLst/>
              <a:gdLst/>
              <a:ahLst/>
              <a:cxnLst/>
              <a:rect l="l" t="t" r="r" b="b"/>
              <a:pathLst>
                <a:path w="879" h="2030" extrusionOk="0">
                  <a:moveTo>
                    <a:pt x="814" y="1"/>
                  </a:moveTo>
                  <a:cubicBezTo>
                    <a:pt x="269" y="563"/>
                    <a:pt x="253" y="1339"/>
                    <a:pt x="0" y="2030"/>
                  </a:cubicBezTo>
                  <a:cubicBezTo>
                    <a:pt x="131" y="1951"/>
                    <a:pt x="232" y="1854"/>
                    <a:pt x="283" y="1733"/>
                  </a:cubicBezTo>
                  <a:cubicBezTo>
                    <a:pt x="481" y="1269"/>
                    <a:pt x="674" y="802"/>
                    <a:pt x="845" y="327"/>
                  </a:cubicBezTo>
                  <a:cubicBezTo>
                    <a:pt x="878" y="234"/>
                    <a:pt x="835" y="114"/>
                    <a:pt x="8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41"/>
            <p:cNvSpPr/>
            <p:nvPr/>
          </p:nvSpPr>
          <p:spPr>
            <a:xfrm>
              <a:off x="2276125" y="2371025"/>
              <a:ext cx="475" cy="1300"/>
            </a:xfrm>
            <a:custGeom>
              <a:avLst/>
              <a:gdLst/>
              <a:ahLst/>
              <a:cxnLst/>
              <a:rect l="l" t="t" r="r" b="b"/>
              <a:pathLst>
                <a:path w="19" h="52" extrusionOk="0">
                  <a:moveTo>
                    <a:pt x="14" y="1"/>
                  </a:moveTo>
                  <a:cubicBezTo>
                    <a:pt x="11" y="8"/>
                    <a:pt x="5" y="14"/>
                    <a:pt x="0" y="22"/>
                  </a:cubicBezTo>
                  <a:cubicBezTo>
                    <a:pt x="6" y="32"/>
                    <a:pt x="5" y="41"/>
                    <a:pt x="11" y="52"/>
                  </a:cubicBezTo>
                  <a:cubicBezTo>
                    <a:pt x="14" y="47"/>
                    <a:pt x="15" y="41"/>
                    <a:pt x="18" y="37"/>
                  </a:cubicBezTo>
                  <a:cubicBezTo>
                    <a:pt x="15" y="25"/>
                    <a:pt x="17" y="13"/>
                    <a:pt x="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41"/>
            <p:cNvSpPr/>
            <p:nvPr/>
          </p:nvSpPr>
          <p:spPr>
            <a:xfrm>
              <a:off x="2347900" y="2377350"/>
              <a:ext cx="63025" cy="349725"/>
            </a:xfrm>
            <a:custGeom>
              <a:avLst/>
              <a:gdLst/>
              <a:ahLst/>
              <a:cxnLst/>
              <a:rect l="l" t="t" r="r" b="b"/>
              <a:pathLst>
                <a:path w="2521" h="13989" extrusionOk="0">
                  <a:moveTo>
                    <a:pt x="2520" y="0"/>
                  </a:moveTo>
                  <a:cubicBezTo>
                    <a:pt x="2301" y="100"/>
                    <a:pt x="2250" y="312"/>
                    <a:pt x="2191" y="497"/>
                  </a:cubicBezTo>
                  <a:cubicBezTo>
                    <a:pt x="1940" y="1297"/>
                    <a:pt x="1684" y="2097"/>
                    <a:pt x="1475" y="2909"/>
                  </a:cubicBezTo>
                  <a:cubicBezTo>
                    <a:pt x="1160" y="4140"/>
                    <a:pt x="902" y="5387"/>
                    <a:pt x="581" y="6617"/>
                  </a:cubicBezTo>
                  <a:cubicBezTo>
                    <a:pt x="131" y="8334"/>
                    <a:pt x="0" y="10062"/>
                    <a:pt x="223" y="11826"/>
                  </a:cubicBezTo>
                  <a:cubicBezTo>
                    <a:pt x="311" y="12519"/>
                    <a:pt x="400" y="13201"/>
                    <a:pt x="677" y="13989"/>
                  </a:cubicBezTo>
                  <a:cubicBezTo>
                    <a:pt x="760" y="13780"/>
                    <a:pt x="844" y="13673"/>
                    <a:pt x="818" y="13617"/>
                  </a:cubicBezTo>
                  <a:cubicBezTo>
                    <a:pt x="545" y="13046"/>
                    <a:pt x="585" y="12426"/>
                    <a:pt x="531" y="11822"/>
                  </a:cubicBezTo>
                  <a:cubicBezTo>
                    <a:pt x="408" y="10447"/>
                    <a:pt x="454" y="9074"/>
                    <a:pt x="755" y="7728"/>
                  </a:cubicBezTo>
                  <a:cubicBezTo>
                    <a:pt x="1152" y="5964"/>
                    <a:pt x="1606" y="4216"/>
                    <a:pt x="2045" y="2462"/>
                  </a:cubicBezTo>
                  <a:cubicBezTo>
                    <a:pt x="2090" y="2283"/>
                    <a:pt x="2194" y="2119"/>
                    <a:pt x="2317" y="1841"/>
                  </a:cubicBezTo>
                  <a:cubicBezTo>
                    <a:pt x="2390" y="2346"/>
                    <a:pt x="2457" y="2799"/>
                    <a:pt x="2520" y="3235"/>
                  </a:cubicBezTo>
                  <a:lnTo>
                    <a:pt x="25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41"/>
            <p:cNvSpPr/>
            <p:nvPr/>
          </p:nvSpPr>
          <p:spPr>
            <a:xfrm>
              <a:off x="2370400" y="1786325"/>
              <a:ext cx="13150" cy="20700"/>
            </a:xfrm>
            <a:custGeom>
              <a:avLst/>
              <a:gdLst/>
              <a:ahLst/>
              <a:cxnLst/>
              <a:rect l="l" t="t" r="r" b="b"/>
              <a:pathLst>
                <a:path w="526" h="828" extrusionOk="0">
                  <a:moveTo>
                    <a:pt x="526" y="0"/>
                  </a:moveTo>
                  <a:lnTo>
                    <a:pt x="526" y="0"/>
                  </a:lnTo>
                  <a:cubicBezTo>
                    <a:pt x="138" y="303"/>
                    <a:pt x="1" y="501"/>
                    <a:pt x="148" y="788"/>
                  </a:cubicBezTo>
                  <a:lnTo>
                    <a:pt x="363" y="827"/>
                  </a:lnTo>
                  <a:cubicBezTo>
                    <a:pt x="407" y="606"/>
                    <a:pt x="451" y="385"/>
                    <a:pt x="5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93E70FA0-F37A-95F8-76A7-20EA1B7E85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210" y="572467"/>
            <a:ext cx="3445790" cy="193825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8E7E090-0EC1-A652-74B1-D24415649D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3735" y="573924"/>
            <a:ext cx="3443200" cy="19368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7F9E8BC-1343-2F38-D987-598EDC73D2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28511" y="2632776"/>
            <a:ext cx="3443200" cy="193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6507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36EBF13-EF05-D2C6-6747-6E5EF3BB44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396" y="271220"/>
            <a:ext cx="3443200" cy="1936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519A5FE-8D03-629A-A251-DD64710E97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271220"/>
            <a:ext cx="3443199" cy="1936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06D2DD9-E7AA-68E9-3D37-53C169432E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2448732"/>
            <a:ext cx="3443200" cy="19368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536E2AC-CA81-99AE-25E9-60F10424E2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5396" y="2448732"/>
            <a:ext cx="3443200" cy="193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9065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7" name="Google Shape;497;p39"/>
          <p:cNvPicPr preferRelativeResize="0"/>
          <p:nvPr/>
        </p:nvPicPr>
        <p:blipFill rotWithShape="1">
          <a:blip r:embed="rId3">
            <a:alphaModFix/>
          </a:blip>
          <a:srcRect t="26711" b="26711"/>
          <a:stretch/>
        </p:blipFill>
        <p:spPr>
          <a:xfrm>
            <a:off x="0" y="0"/>
            <a:ext cx="9143997" cy="2838627"/>
          </a:xfrm>
          <a:prstGeom prst="rect">
            <a:avLst/>
          </a:prstGeom>
          <a:noFill/>
          <a:ln>
            <a:noFill/>
          </a:ln>
        </p:spPr>
      </p:pic>
      <p:sp>
        <p:nvSpPr>
          <p:cNvPr id="498" name="Google Shape;498;p39"/>
          <p:cNvSpPr/>
          <p:nvPr/>
        </p:nvSpPr>
        <p:spPr>
          <a:xfrm>
            <a:off x="1529775" y="1141575"/>
            <a:ext cx="6084600" cy="2844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9" name="Google Shape;499;p39"/>
          <p:cNvSpPr txBox="1">
            <a:spLocks noGrp="1"/>
          </p:cNvSpPr>
          <p:nvPr>
            <p:ph type="title"/>
          </p:nvPr>
        </p:nvSpPr>
        <p:spPr>
          <a:xfrm>
            <a:off x="2206200" y="1487925"/>
            <a:ext cx="4731600" cy="183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1" dirty="0">
                <a:solidFill>
                  <a:srgbClr val="4A4A4A"/>
                </a:solidFill>
                <a:effectLst/>
                <a:latin typeface="Tenor Sans" panose="020B0604020202020204" charset="0"/>
              </a:rPr>
              <a:t>"There's nothing more important than our good health - that's our principal capital asset."  </a:t>
            </a:r>
            <a:br>
              <a:rPr lang="en-US" sz="1800" dirty="0">
                <a:solidFill>
                  <a:schemeClr val="tx2">
                    <a:lumMod val="50000"/>
                  </a:schemeClr>
                </a:solidFill>
                <a:latin typeface="Tenor Sans" panose="020B0604020202020204" charset="0"/>
              </a:rPr>
            </a:br>
            <a:br>
              <a:rPr lang="en-US" sz="1800" dirty="0">
                <a:solidFill>
                  <a:schemeClr val="tx2">
                    <a:lumMod val="50000"/>
                  </a:schemeClr>
                </a:solidFill>
                <a:latin typeface="Tenor Sans" panose="020B0604020202020204" charset="0"/>
              </a:rPr>
            </a:br>
            <a:r>
              <a:rPr lang="en-US" sz="1600" b="0" i="0" dirty="0">
                <a:solidFill>
                  <a:srgbClr val="4A4A4A"/>
                </a:solidFill>
                <a:effectLst/>
                <a:latin typeface="Tenor Sans" panose="020B0604020202020204" charset="0"/>
              </a:rPr>
              <a:t>Arlen </a:t>
            </a:r>
            <a:r>
              <a:rPr lang="en-US" sz="1600" b="0" i="0" dirty="0" err="1">
                <a:solidFill>
                  <a:srgbClr val="4A4A4A"/>
                </a:solidFill>
                <a:effectLst/>
                <a:latin typeface="Tenor Sans" panose="020B0604020202020204" charset="0"/>
              </a:rPr>
              <a:t>Spectre</a:t>
            </a:r>
            <a:endParaRPr sz="1600" dirty="0">
              <a:solidFill>
                <a:schemeClr val="tx2">
                  <a:lumMod val="50000"/>
                </a:schemeClr>
              </a:solidFill>
              <a:latin typeface="Tenor Sans" panose="020B0604020202020204" charset="0"/>
            </a:endParaRPr>
          </a:p>
        </p:txBody>
      </p:sp>
      <p:grpSp>
        <p:nvGrpSpPr>
          <p:cNvPr id="500" name="Google Shape;500;p39"/>
          <p:cNvGrpSpPr/>
          <p:nvPr/>
        </p:nvGrpSpPr>
        <p:grpSpPr>
          <a:xfrm>
            <a:off x="5811792" y="2613513"/>
            <a:ext cx="1802595" cy="1372667"/>
            <a:chOff x="510150" y="3107400"/>
            <a:chExt cx="1696400" cy="1291800"/>
          </a:xfrm>
        </p:grpSpPr>
        <p:sp>
          <p:nvSpPr>
            <p:cNvPr id="501" name="Google Shape;501;p39"/>
            <p:cNvSpPr/>
            <p:nvPr/>
          </p:nvSpPr>
          <p:spPr>
            <a:xfrm>
              <a:off x="1804300" y="3566100"/>
              <a:ext cx="4400" cy="16075"/>
            </a:xfrm>
            <a:custGeom>
              <a:avLst/>
              <a:gdLst/>
              <a:ahLst/>
              <a:cxnLst/>
              <a:rect l="l" t="t" r="r" b="b"/>
              <a:pathLst>
                <a:path w="176" h="643" extrusionOk="0">
                  <a:moveTo>
                    <a:pt x="73" y="0"/>
                  </a:moveTo>
                  <a:cubicBezTo>
                    <a:pt x="49" y="211"/>
                    <a:pt x="25" y="421"/>
                    <a:pt x="1" y="632"/>
                  </a:cubicBezTo>
                  <a:cubicBezTo>
                    <a:pt x="50" y="635"/>
                    <a:pt x="102" y="639"/>
                    <a:pt x="151" y="642"/>
                  </a:cubicBezTo>
                  <a:cubicBezTo>
                    <a:pt x="159" y="429"/>
                    <a:pt x="166" y="215"/>
                    <a:pt x="175" y="3"/>
                  </a:cubicBezTo>
                  <a:cubicBezTo>
                    <a:pt x="141" y="2"/>
                    <a:pt x="106" y="2"/>
                    <a:pt x="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39"/>
            <p:cNvSpPr/>
            <p:nvPr/>
          </p:nvSpPr>
          <p:spPr>
            <a:xfrm>
              <a:off x="1803625" y="3432450"/>
              <a:ext cx="24775" cy="89975"/>
            </a:xfrm>
            <a:custGeom>
              <a:avLst/>
              <a:gdLst/>
              <a:ahLst/>
              <a:cxnLst/>
              <a:rect l="l" t="t" r="r" b="b"/>
              <a:pathLst>
                <a:path w="991" h="3599" extrusionOk="0">
                  <a:moveTo>
                    <a:pt x="990" y="0"/>
                  </a:moveTo>
                  <a:lnTo>
                    <a:pt x="990" y="0"/>
                  </a:lnTo>
                  <a:cubicBezTo>
                    <a:pt x="285" y="1161"/>
                    <a:pt x="285" y="2390"/>
                    <a:pt x="1" y="3542"/>
                  </a:cubicBezTo>
                  <a:cubicBezTo>
                    <a:pt x="79" y="3561"/>
                    <a:pt x="159" y="3579"/>
                    <a:pt x="237" y="3599"/>
                  </a:cubicBezTo>
                  <a:cubicBezTo>
                    <a:pt x="480" y="2439"/>
                    <a:pt x="723" y="1278"/>
                    <a:pt x="9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39"/>
            <p:cNvSpPr/>
            <p:nvPr/>
          </p:nvSpPr>
          <p:spPr>
            <a:xfrm>
              <a:off x="1304300" y="3414350"/>
              <a:ext cx="155850" cy="984850"/>
            </a:xfrm>
            <a:custGeom>
              <a:avLst/>
              <a:gdLst/>
              <a:ahLst/>
              <a:cxnLst/>
              <a:rect l="l" t="t" r="r" b="b"/>
              <a:pathLst>
                <a:path w="6234" h="39394" extrusionOk="0">
                  <a:moveTo>
                    <a:pt x="2584" y="1"/>
                  </a:moveTo>
                  <a:cubicBezTo>
                    <a:pt x="2334" y="201"/>
                    <a:pt x="2191" y="435"/>
                    <a:pt x="2115" y="691"/>
                  </a:cubicBezTo>
                  <a:cubicBezTo>
                    <a:pt x="1957" y="1219"/>
                    <a:pt x="1816" y="1754"/>
                    <a:pt x="1698" y="2294"/>
                  </a:cubicBezTo>
                  <a:cubicBezTo>
                    <a:pt x="1394" y="3700"/>
                    <a:pt x="1031" y="5087"/>
                    <a:pt x="591" y="6460"/>
                  </a:cubicBezTo>
                  <a:cubicBezTo>
                    <a:pt x="342" y="7242"/>
                    <a:pt x="131" y="8067"/>
                    <a:pt x="98" y="8882"/>
                  </a:cubicBezTo>
                  <a:cubicBezTo>
                    <a:pt x="0" y="11251"/>
                    <a:pt x="390" y="13517"/>
                    <a:pt x="1855" y="15485"/>
                  </a:cubicBezTo>
                  <a:cubicBezTo>
                    <a:pt x="2367" y="16174"/>
                    <a:pt x="2832" y="16902"/>
                    <a:pt x="3382" y="17559"/>
                  </a:cubicBezTo>
                  <a:cubicBezTo>
                    <a:pt x="4455" y="18839"/>
                    <a:pt x="4913" y="20358"/>
                    <a:pt x="5134" y="21953"/>
                  </a:cubicBezTo>
                  <a:cubicBezTo>
                    <a:pt x="5366" y="23624"/>
                    <a:pt x="5546" y="25304"/>
                    <a:pt x="5658" y="26985"/>
                  </a:cubicBezTo>
                  <a:cubicBezTo>
                    <a:pt x="5731" y="28117"/>
                    <a:pt x="5727" y="29266"/>
                    <a:pt x="5616" y="30392"/>
                  </a:cubicBezTo>
                  <a:cubicBezTo>
                    <a:pt x="5455" y="32007"/>
                    <a:pt x="5205" y="33612"/>
                    <a:pt x="4829" y="35200"/>
                  </a:cubicBezTo>
                  <a:cubicBezTo>
                    <a:pt x="4489" y="36638"/>
                    <a:pt x="4113" y="38060"/>
                    <a:pt x="3494" y="39394"/>
                  </a:cubicBezTo>
                  <a:lnTo>
                    <a:pt x="4091" y="39394"/>
                  </a:lnTo>
                  <a:cubicBezTo>
                    <a:pt x="4462" y="38544"/>
                    <a:pt x="4780" y="37674"/>
                    <a:pt x="5001" y="36768"/>
                  </a:cubicBezTo>
                  <a:cubicBezTo>
                    <a:pt x="5343" y="35367"/>
                    <a:pt x="5596" y="33943"/>
                    <a:pt x="5870" y="32526"/>
                  </a:cubicBezTo>
                  <a:cubicBezTo>
                    <a:pt x="6119" y="31227"/>
                    <a:pt x="6234" y="29911"/>
                    <a:pt x="6195" y="28588"/>
                  </a:cubicBezTo>
                  <a:cubicBezTo>
                    <a:pt x="6124" y="26192"/>
                    <a:pt x="5831" y="23815"/>
                    <a:pt x="5500" y="21445"/>
                  </a:cubicBezTo>
                  <a:cubicBezTo>
                    <a:pt x="5319" y="20159"/>
                    <a:pt x="4873" y="18938"/>
                    <a:pt x="4104" y="17869"/>
                  </a:cubicBezTo>
                  <a:cubicBezTo>
                    <a:pt x="3567" y="17121"/>
                    <a:pt x="3004" y="16394"/>
                    <a:pt x="2437" y="15669"/>
                  </a:cubicBezTo>
                  <a:cubicBezTo>
                    <a:pt x="1691" y="14714"/>
                    <a:pt x="1104" y="13664"/>
                    <a:pt x="775" y="12506"/>
                  </a:cubicBezTo>
                  <a:cubicBezTo>
                    <a:pt x="306" y="10860"/>
                    <a:pt x="334" y="9181"/>
                    <a:pt x="637" y="7500"/>
                  </a:cubicBezTo>
                  <a:cubicBezTo>
                    <a:pt x="773" y="6741"/>
                    <a:pt x="1085" y="6043"/>
                    <a:pt x="1298" y="5315"/>
                  </a:cubicBezTo>
                  <a:cubicBezTo>
                    <a:pt x="1718" y="3878"/>
                    <a:pt x="1996" y="2398"/>
                    <a:pt x="2337" y="938"/>
                  </a:cubicBezTo>
                  <a:cubicBezTo>
                    <a:pt x="2410" y="623"/>
                    <a:pt x="2501" y="314"/>
                    <a:pt x="25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39"/>
            <p:cNvSpPr/>
            <p:nvPr/>
          </p:nvSpPr>
          <p:spPr>
            <a:xfrm>
              <a:off x="510150" y="3911125"/>
              <a:ext cx="604125" cy="488075"/>
            </a:xfrm>
            <a:custGeom>
              <a:avLst/>
              <a:gdLst/>
              <a:ahLst/>
              <a:cxnLst/>
              <a:rect l="l" t="t" r="r" b="b"/>
              <a:pathLst>
                <a:path w="24165" h="19523" extrusionOk="0">
                  <a:moveTo>
                    <a:pt x="18073" y="0"/>
                  </a:moveTo>
                  <a:cubicBezTo>
                    <a:pt x="17800" y="0"/>
                    <a:pt x="17523" y="24"/>
                    <a:pt x="17240" y="70"/>
                  </a:cubicBezTo>
                  <a:cubicBezTo>
                    <a:pt x="16862" y="130"/>
                    <a:pt x="16465" y="308"/>
                    <a:pt x="16163" y="542"/>
                  </a:cubicBezTo>
                  <a:cubicBezTo>
                    <a:pt x="15512" y="1049"/>
                    <a:pt x="14913" y="1623"/>
                    <a:pt x="14536" y="2383"/>
                  </a:cubicBezTo>
                  <a:cubicBezTo>
                    <a:pt x="14222" y="3016"/>
                    <a:pt x="13907" y="3651"/>
                    <a:pt x="13572" y="4273"/>
                  </a:cubicBezTo>
                  <a:cubicBezTo>
                    <a:pt x="13136" y="5081"/>
                    <a:pt x="12709" y="5894"/>
                    <a:pt x="12222" y="6672"/>
                  </a:cubicBezTo>
                  <a:cubicBezTo>
                    <a:pt x="11814" y="7321"/>
                    <a:pt x="11340" y="7932"/>
                    <a:pt x="10874" y="8542"/>
                  </a:cubicBezTo>
                  <a:cubicBezTo>
                    <a:pt x="9978" y="9714"/>
                    <a:pt x="9064" y="10872"/>
                    <a:pt x="7933" y="11831"/>
                  </a:cubicBezTo>
                  <a:cubicBezTo>
                    <a:pt x="6175" y="13326"/>
                    <a:pt x="4276" y="14524"/>
                    <a:pt x="1891" y="14732"/>
                  </a:cubicBezTo>
                  <a:cubicBezTo>
                    <a:pt x="1295" y="14783"/>
                    <a:pt x="710" y="14950"/>
                    <a:pt x="0" y="15087"/>
                  </a:cubicBezTo>
                  <a:cubicBezTo>
                    <a:pt x="367" y="15478"/>
                    <a:pt x="712" y="15577"/>
                    <a:pt x="1055" y="15678"/>
                  </a:cubicBezTo>
                  <a:cubicBezTo>
                    <a:pt x="2564" y="16124"/>
                    <a:pt x="4109" y="16371"/>
                    <a:pt x="5682" y="16403"/>
                  </a:cubicBezTo>
                  <a:cubicBezTo>
                    <a:pt x="5823" y="16405"/>
                    <a:pt x="5963" y="16407"/>
                    <a:pt x="6104" y="16407"/>
                  </a:cubicBezTo>
                  <a:cubicBezTo>
                    <a:pt x="7817" y="16407"/>
                    <a:pt x="9494" y="16191"/>
                    <a:pt x="11085" y="15469"/>
                  </a:cubicBezTo>
                  <a:cubicBezTo>
                    <a:pt x="12064" y="15024"/>
                    <a:pt x="13005" y="14532"/>
                    <a:pt x="13871" y="13878"/>
                  </a:cubicBezTo>
                  <a:cubicBezTo>
                    <a:pt x="15241" y="12843"/>
                    <a:pt x="16667" y="11882"/>
                    <a:pt x="18058" y="10875"/>
                  </a:cubicBezTo>
                  <a:cubicBezTo>
                    <a:pt x="19216" y="10036"/>
                    <a:pt x="20383" y="9213"/>
                    <a:pt x="21622" y="8497"/>
                  </a:cubicBezTo>
                  <a:cubicBezTo>
                    <a:pt x="21724" y="8439"/>
                    <a:pt x="21777" y="8297"/>
                    <a:pt x="21853" y="8195"/>
                  </a:cubicBezTo>
                  <a:lnTo>
                    <a:pt x="21853" y="8195"/>
                  </a:lnTo>
                  <a:cubicBezTo>
                    <a:pt x="21252" y="8345"/>
                    <a:pt x="20741" y="8603"/>
                    <a:pt x="20250" y="8894"/>
                  </a:cubicBezTo>
                  <a:cubicBezTo>
                    <a:pt x="19381" y="9410"/>
                    <a:pt x="18503" y="9912"/>
                    <a:pt x="17670" y="10482"/>
                  </a:cubicBezTo>
                  <a:cubicBezTo>
                    <a:pt x="16074" y="11572"/>
                    <a:pt x="14524" y="12729"/>
                    <a:pt x="12928" y="13818"/>
                  </a:cubicBezTo>
                  <a:cubicBezTo>
                    <a:pt x="10948" y="15170"/>
                    <a:pt x="8752" y="15879"/>
                    <a:pt x="6345" y="15885"/>
                  </a:cubicBezTo>
                  <a:cubicBezTo>
                    <a:pt x="6336" y="15885"/>
                    <a:pt x="6327" y="15885"/>
                    <a:pt x="6318" y="15885"/>
                  </a:cubicBezTo>
                  <a:cubicBezTo>
                    <a:pt x="6051" y="15885"/>
                    <a:pt x="5784" y="15864"/>
                    <a:pt x="5518" y="15849"/>
                  </a:cubicBezTo>
                  <a:cubicBezTo>
                    <a:pt x="5253" y="15836"/>
                    <a:pt x="4988" y="15815"/>
                    <a:pt x="4722" y="15798"/>
                  </a:cubicBezTo>
                  <a:cubicBezTo>
                    <a:pt x="9685" y="14562"/>
                    <a:pt x="13569" y="11884"/>
                    <a:pt x="16392" y="7667"/>
                  </a:cubicBezTo>
                  <a:lnTo>
                    <a:pt x="16392" y="7667"/>
                  </a:lnTo>
                  <a:cubicBezTo>
                    <a:pt x="16165" y="7789"/>
                    <a:pt x="15954" y="7941"/>
                    <a:pt x="15799" y="8138"/>
                  </a:cubicBezTo>
                  <a:cubicBezTo>
                    <a:pt x="14673" y="9577"/>
                    <a:pt x="13234" y="10685"/>
                    <a:pt x="11858" y="11857"/>
                  </a:cubicBezTo>
                  <a:cubicBezTo>
                    <a:pt x="11300" y="12330"/>
                    <a:pt x="10683" y="12773"/>
                    <a:pt x="10026" y="13088"/>
                  </a:cubicBezTo>
                  <a:cubicBezTo>
                    <a:pt x="8253" y="13939"/>
                    <a:pt x="6420" y="14651"/>
                    <a:pt x="4512" y="15150"/>
                  </a:cubicBezTo>
                  <a:cubicBezTo>
                    <a:pt x="4156" y="15242"/>
                    <a:pt x="3799" y="15311"/>
                    <a:pt x="3433" y="15311"/>
                  </a:cubicBezTo>
                  <a:cubicBezTo>
                    <a:pt x="3186" y="15311"/>
                    <a:pt x="2934" y="15280"/>
                    <a:pt x="2676" y="15203"/>
                  </a:cubicBezTo>
                  <a:cubicBezTo>
                    <a:pt x="3151" y="15087"/>
                    <a:pt x="3635" y="15001"/>
                    <a:pt x="4095" y="14846"/>
                  </a:cubicBezTo>
                  <a:cubicBezTo>
                    <a:pt x="4560" y="14691"/>
                    <a:pt x="5025" y="14511"/>
                    <a:pt x="5449" y="14269"/>
                  </a:cubicBezTo>
                  <a:cubicBezTo>
                    <a:pt x="7116" y="13323"/>
                    <a:pt x="8637" y="12188"/>
                    <a:pt x="9825" y="10658"/>
                  </a:cubicBezTo>
                  <a:cubicBezTo>
                    <a:pt x="10464" y="9836"/>
                    <a:pt x="11089" y="9000"/>
                    <a:pt x="11715" y="8166"/>
                  </a:cubicBezTo>
                  <a:cubicBezTo>
                    <a:pt x="12697" y="6860"/>
                    <a:pt x="13512" y="5460"/>
                    <a:pt x="14174" y="3959"/>
                  </a:cubicBezTo>
                  <a:cubicBezTo>
                    <a:pt x="14518" y="3181"/>
                    <a:pt x="14990" y="2448"/>
                    <a:pt x="15491" y="1756"/>
                  </a:cubicBezTo>
                  <a:cubicBezTo>
                    <a:pt x="15983" y="1076"/>
                    <a:pt x="16626" y="493"/>
                    <a:pt x="17523" y="447"/>
                  </a:cubicBezTo>
                  <a:cubicBezTo>
                    <a:pt x="17648" y="441"/>
                    <a:pt x="17773" y="438"/>
                    <a:pt x="17898" y="438"/>
                  </a:cubicBezTo>
                  <a:cubicBezTo>
                    <a:pt x="18690" y="438"/>
                    <a:pt x="19461" y="584"/>
                    <a:pt x="20144" y="1106"/>
                  </a:cubicBezTo>
                  <a:cubicBezTo>
                    <a:pt x="21058" y="1802"/>
                    <a:pt x="21872" y="2578"/>
                    <a:pt x="22440" y="3590"/>
                  </a:cubicBezTo>
                  <a:cubicBezTo>
                    <a:pt x="23181" y="4909"/>
                    <a:pt x="23583" y="6305"/>
                    <a:pt x="23438" y="7827"/>
                  </a:cubicBezTo>
                  <a:cubicBezTo>
                    <a:pt x="23366" y="8586"/>
                    <a:pt x="23264" y="9342"/>
                    <a:pt x="23162" y="10097"/>
                  </a:cubicBezTo>
                  <a:cubicBezTo>
                    <a:pt x="23133" y="10309"/>
                    <a:pt x="23084" y="10526"/>
                    <a:pt x="22998" y="10720"/>
                  </a:cubicBezTo>
                  <a:cubicBezTo>
                    <a:pt x="22619" y="11591"/>
                    <a:pt x="22228" y="12457"/>
                    <a:pt x="21829" y="13318"/>
                  </a:cubicBezTo>
                  <a:cubicBezTo>
                    <a:pt x="20822" y="15494"/>
                    <a:pt x="19610" y="17549"/>
                    <a:pt x="18138" y="19446"/>
                  </a:cubicBezTo>
                  <a:cubicBezTo>
                    <a:pt x="18118" y="19472"/>
                    <a:pt x="18099" y="19497"/>
                    <a:pt x="18079" y="19523"/>
                  </a:cubicBezTo>
                  <a:lnTo>
                    <a:pt x="18638" y="19523"/>
                  </a:lnTo>
                  <a:cubicBezTo>
                    <a:pt x="20452" y="17164"/>
                    <a:pt x="21882" y="14568"/>
                    <a:pt x="23202" y="11902"/>
                  </a:cubicBezTo>
                  <a:cubicBezTo>
                    <a:pt x="23324" y="11657"/>
                    <a:pt x="23440" y="11395"/>
                    <a:pt x="23491" y="11129"/>
                  </a:cubicBezTo>
                  <a:cubicBezTo>
                    <a:pt x="23649" y="10317"/>
                    <a:pt x="23721" y="9485"/>
                    <a:pt x="23927" y="8687"/>
                  </a:cubicBezTo>
                  <a:cubicBezTo>
                    <a:pt x="24165" y="7765"/>
                    <a:pt x="24126" y="6867"/>
                    <a:pt x="23950" y="5950"/>
                  </a:cubicBezTo>
                  <a:cubicBezTo>
                    <a:pt x="23532" y="3756"/>
                    <a:pt x="22405" y="2060"/>
                    <a:pt x="20557" y="787"/>
                  </a:cubicBezTo>
                  <a:cubicBezTo>
                    <a:pt x="19767" y="243"/>
                    <a:pt x="18945" y="0"/>
                    <a:pt x="180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39"/>
            <p:cNvSpPr/>
            <p:nvPr/>
          </p:nvSpPr>
          <p:spPr>
            <a:xfrm>
              <a:off x="1167575" y="4070675"/>
              <a:ext cx="97425" cy="328525"/>
            </a:xfrm>
            <a:custGeom>
              <a:avLst/>
              <a:gdLst/>
              <a:ahLst/>
              <a:cxnLst/>
              <a:rect l="l" t="t" r="r" b="b"/>
              <a:pathLst>
                <a:path w="3897" h="13141" extrusionOk="0">
                  <a:moveTo>
                    <a:pt x="0" y="1"/>
                  </a:moveTo>
                  <a:cubicBezTo>
                    <a:pt x="0" y="285"/>
                    <a:pt x="95" y="499"/>
                    <a:pt x="217" y="697"/>
                  </a:cubicBezTo>
                  <a:cubicBezTo>
                    <a:pt x="727" y="1530"/>
                    <a:pt x="1257" y="2353"/>
                    <a:pt x="1757" y="3192"/>
                  </a:cubicBezTo>
                  <a:cubicBezTo>
                    <a:pt x="2624" y="4651"/>
                    <a:pt x="3084" y="6242"/>
                    <a:pt x="2987" y="7932"/>
                  </a:cubicBezTo>
                  <a:cubicBezTo>
                    <a:pt x="2899" y="9448"/>
                    <a:pt x="2408" y="10888"/>
                    <a:pt x="1716" y="12233"/>
                  </a:cubicBezTo>
                  <a:cubicBezTo>
                    <a:pt x="1561" y="12535"/>
                    <a:pt x="1405" y="12839"/>
                    <a:pt x="1248" y="13141"/>
                  </a:cubicBezTo>
                  <a:lnTo>
                    <a:pt x="1898" y="13141"/>
                  </a:lnTo>
                  <a:cubicBezTo>
                    <a:pt x="2522" y="12052"/>
                    <a:pt x="2940" y="10890"/>
                    <a:pt x="3306" y="9688"/>
                  </a:cubicBezTo>
                  <a:cubicBezTo>
                    <a:pt x="3896" y="7748"/>
                    <a:pt x="3572" y="5929"/>
                    <a:pt x="2826" y="4126"/>
                  </a:cubicBezTo>
                  <a:cubicBezTo>
                    <a:pt x="2316" y="2890"/>
                    <a:pt x="1483" y="1857"/>
                    <a:pt x="731" y="774"/>
                  </a:cubicBezTo>
                  <a:cubicBezTo>
                    <a:pt x="531" y="485"/>
                    <a:pt x="247" y="257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39"/>
            <p:cNvSpPr/>
            <p:nvPr/>
          </p:nvSpPr>
          <p:spPr>
            <a:xfrm>
              <a:off x="1519600" y="3107400"/>
              <a:ext cx="497150" cy="1291800"/>
            </a:xfrm>
            <a:custGeom>
              <a:avLst/>
              <a:gdLst/>
              <a:ahLst/>
              <a:cxnLst/>
              <a:rect l="l" t="t" r="r" b="b"/>
              <a:pathLst>
                <a:path w="19886" h="51672" extrusionOk="0">
                  <a:moveTo>
                    <a:pt x="18762" y="1453"/>
                  </a:moveTo>
                  <a:lnTo>
                    <a:pt x="18762" y="1453"/>
                  </a:lnTo>
                  <a:cubicBezTo>
                    <a:pt x="18669" y="1806"/>
                    <a:pt x="18631" y="2082"/>
                    <a:pt x="18526" y="2328"/>
                  </a:cubicBezTo>
                  <a:cubicBezTo>
                    <a:pt x="18142" y="3231"/>
                    <a:pt x="17763" y="4136"/>
                    <a:pt x="17335" y="5017"/>
                  </a:cubicBezTo>
                  <a:cubicBezTo>
                    <a:pt x="16502" y="6728"/>
                    <a:pt x="15876" y="8506"/>
                    <a:pt x="15342" y="10333"/>
                  </a:cubicBezTo>
                  <a:cubicBezTo>
                    <a:pt x="14619" y="12804"/>
                    <a:pt x="14306" y="15321"/>
                    <a:pt x="14338" y="17877"/>
                  </a:cubicBezTo>
                  <a:cubicBezTo>
                    <a:pt x="14357" y="19407"/>
                    <a:pt x="14541" y="20933"/>
                    <a:pt x="14622" y="22462"/>
                  </a:cubicBezTo>
                  <a:cubicBezTo>
                    <a:pt x="14693" y="23774"/>
                    <a:pt x="14766" y="25090"/>
                    <a:pt x="14759" y="26402"/>
                  </a:cubicBezTo>
                  <a:cubicBezTo>
                    <a:pt x="14750" y="27717"/>
                    <a:pt x="14717" y="29040"/>
                    <a:pt x="14556" y="30342"/>
                  </a:cubicBezTo>
                  <a:cubicBezTo>
                    <a:pt x="14431" y="31368"/>
                    <a:pt x="14133" y="32380"/>
                    <a:pt x="13848" y="33380"/>
                  </a:cubicBezTo>
                  <a:cubicBezTo>
                    <a:pt x="13208" y="35616"/>
                    <a:pt x="12117" y="37646"/>
                    <a:pt x="10855" y="39580"/>
                  </a:cubicBezTo>
                  <a:cubicBezTo>
                    <a:pt x="10290" y="40448"/>
                    <a:pt x="9595" y="41230"/>
                    <a:pt x="8831" y="41988"/>
                  </a:cubicBezTo>
                  <a:cubicBezTo>
                    <a:pt x="8981" y="41691"/>
                    <a:pt x="9123" y="41392"/>
                    <a:pt x="9284" y="41102"/>
                  </a:cubicBezTo>
                  <a:cubicBezTo>
                    <a:pt x="10178" y="39488"/>
                    <a:pt x="11017" y="37851"/>
                    <a:pt x="11634" y="36102"/>
                  </a:cubicBezTo>
                  <a:cubicBezTo>
                    <a:pt x="12240" y="34380"/>
                    <a:pt x="12625" y="32631"/>
                    <a:pt x="12527" y="30792"/>
                  </a:cubicBezTo>
                  <a:cubicBezTo>
                    <a:pt x="12506" y="30399"/>
                    <a:pt x="12595" y="30004"/>
                    <a:pt x="12620" y="29608"/>
                  </a:cubicBezTo>
                  <a:cubicBezTo>
                    <a:pt x="12703" y="28257"/>
                    <a:pt x="12604" y="26915"/>
                    <a:pt x="12399" y="25575"/>
                  </a:cubicBezTo>
                  <a:cubicBezTo>
                    <a:pt x="12156" y="23986"/>
                    <a:pt x="11962" y="22389"/>
                    <a:pt x="11747" y="20796"/>
                  </a:cubicBezTo>
                  <a:cubicBezTo>
                    <a:pt x="11700" y="20795"/>
                    <a:pt x="11655" y="20793"/>
                    <a:pt x="11610" y="20792"/>
                  </a:cubicBezTo>
                  <a:cubicBezTo>
                    <a:pt x="11587" y="20954"/>
                    <a:pt x="11526" y="21121"/>
                    <a:pt x="11550" y="21276"/>
                  </a:cubicBezTo>
                  <a:cubicBezTo>
                    <a:pt x="11693" y="22244"/>
                    <a:pt x="11884" y="23208"/>
                    <a:pt x="11999" y="24180"/>
                  </a:cubicBezTo>
                  <a:cubicBezTo>
                    <a:pt x="12100" y="25032"/>
                    <a:pt x="12151" y="25893"/>
                    <a:pt x="12171" y="26751"/>
                  </a:cubicBezTo>
                  <a:cubicBezTo>
                    <a:pt x="12193" y="27700"/>
                    <a:pt x="12181" y="28652"/>
                    <a:pt x="12138" y="29601"/>
                  </a:cubicBezTo>
                  <a:cubicBezTo>
                    <a:pt x="12097" y="30521"/>
                    <a:pt x="12022" y="31442"/>
                    <a:pt x="11920" y="32356"/>
                  </a:cubicBezTo>
                  <a:cubicBezTo>
                    <a:pt x="11709" y="34233"/>
                    <a:pt x="11078" y="35983"/>
                    <a:pt x="10341" y="37711"/>
                  </a:cubicBezTo>
                  <a:cubicBezTo>
                    <a:pt x="9714" y="39183"/>
                    <a:pt x="8935" y="40576"/>
                    <a:pt x="8219" y="42001"/>
                  </a:cubicBezTo>
                  <a:cubicBezTo>
                    <a:pt x="7972" y="42494"/>
                    <a:pt x="7789" y="43018"/>
                    <a:pt x="7548" y="43514"/>
                  </a:cubicBezTo>
                  <a:cubicBezTo>
                    <a:pt x="7035" y="44579"/>
                    <a:pt x="6217" y="45424"/>
                    <a:pt x="5474" y="46323"/>
                  </a:cubicBezTo>
                  <a:cubicBezTo>
                    <a:pt x="5163" y="46700"/>
                    <a:pt x="4844" y="47072"/>
                    <a:pt x="4492" y="47491"/>
                  </a:cubicBezTo>
                  <a:cubicBezTo>
                    <a:pt x="4291" y="47161"/>
                    <a:pt x="4480" y="46882"/>
                    <a:pt x="4622" y="46675"/>
                  </a:cubicBezTo>
                  <a:cubicBezTo>
                    <a:pt x="5616" y="45224"/>
                    <a:pt x="6180" y="43553"/>
                    <a:pt x="7013" y="42021"/>
                  </a:cubicBezTo>
                  <a:cubicBezTo>
                    <a:pt x="7422" y="41269"/>
                    <a:pt x="7732" y="40464"/>
                    <a:pt x="8102" y="39690"/>
                  </a:cubicBezTo>
                  <a:cubicBezTo>
                    <a:pt x="9002" y="37812"/>
                    <a:pt x="9479" y="35821"/>
                    <a:pt x="9717" y="33760"/>
                  </a:cubicBezTo>
                  <a:cubicBezTo>
                    <a:pt x="9906" y="32111"/>
                    <a:pt x="9930" y="30463"/>
                    <a:pt x="9947" y="28802"/>
                  </a:cubicBezTo>
                  <a:cubicBezTo>
                    <a:pt x="9969" y="26574"/>
                    <a:pt x="9802" y="24396"/>
                    <a:pt x="9303" y="22226"/>
                  </a:cubicBezTo>
                  <a:lnTo>
                    <a:pt x="9305" y="22226"/>
                  </a:lnTo>
                  <a:cubicBezTo>
                    <a:pt x="8981" y="20822"/>
                    <a:pt x="8774" y="19390"/>
                    <a:pt x="8569" y="17963"/>
                  </a:cubicBezTo>
                  <a:cubicBezTo>
                    <a:pt x="8387" y="16694"/>
                    <a:pt x="8595" y="15471"/>
                    <a:pt x="9093" y="14276"/>
                  </a:cubicBezTo>
                  <a:cubicBezTo>
                    <a:pt x="10035" y="12010"/>
                    <a:pt x="11443" y="10043"/>
                    <a:pt x="12914" y="8104"/>
                  </a:cubicBezTo>
                  <a:cubicBezTo>
                    <a:pt x="14642" y="5826"/>
                    <a:pt x="16500" y="3664"/>
                    <a:pt x="18515" y="1635"/>
                  </a:cubicBezTo>
                  <a:cubicBezTo>
                    <a:pt x="18556" y="1593"/>
                    <a:pt x="18610" y="1563"/>
                    <a:pt x="18762" y="1453"/>
                  </a:cubicBezTo>
                  <a:close/>
                  <a:moveTo>
                    <a:pt x="19885" y="0"/>
                  </a:moveTo>
                  <a:cubicBezTo>
                    <a:pt x="19052" y="427"/>
                    <a:pt x="18452" y="838"/>
                    <a:pt x="17936" y="1352"/>
                  </a:cubicBezTo>
                  <a:cubicBezTo>
                    <a:pt x="16088" y="3194"/>
                    <a:pt x="14357" y="5139"/>
                    <a:pt x="12747" y="7199"/>
                  </a:cubicBezTo>
                  <a:cubicBezTo>
                    <a:pt x="11437" y="8873"/>
                    <a:pt x="10187" y="10574"/>
                    <a:pt x="9115" y="12413"/>
                  </a:cubicBezTo>
                  <a:cubicBezTo>
                    <a:pt x="7807" y="14656"/>
                    <a:pt x="7518" y="17002"/>
                    <a:pt x="8096" y="19511"/>
                  </a:cubicBezTo>
                  <a:cubicBezTo>
                    <a:pt x="8475" y="21156"/>
                    <a:pt x="8796" y="22814"/>
                    <a:pt x="9085" y="24478"/>
                  </a:cubicBezTo>
                  <a:cubicBezTo>
                    <a:pt x="9338" y="25930"/>
                    <a:pt x="9326" y="27402"/>
                    <a:pt x="9356" y="28876"/>
                  </a:cubicBezTo>
                  <a:cubicBezTo>
                    <a:pt x="9401" y="31066"/>
                    <a:pt x="9246" y="33228"/>
                    <a:pt x="8903" y="35385"/>
                  </a:cubicBezTo>
                  <a:cubicBezTo>
                    <a:pt x="8605" y="37252"/>
                    <a:pt x="7923" y="38997"/>
                    <a:pt x="7186" y="40718"/>
                  </a:cubicBezTo>
                  <a:cubicBezTo>
                    <a:pt x="6632" y="42016"/>
                    <a:pt x="5998" y="43279"/>
                    <a:pt x="5384" y="44552"/>
                  </a:cubicBezTo>
                  <a:cubicBezTo>
                    <a:pt x="4865" y="45628"/>
                    <a:pt x="4377" y="46723"/>
                    <a:pt x="3786" y="47761"/>
                  </a:cubicBezTo>
                  <a:cubicBezTo>
                    <a:pt x="3044" y="49060"/>
                    <a:pt x="1927" y="50039"/>
                    <a:pt x="778" y="50973"/>
                  </a:cubicBezTo>
                  <a:cubicBezTo>
                    <a:pt x="539" y="51167"/>
                    <a:pt x="261" y="51335"/>
                    <a:pt x="82" y="51574"/>
                  </a:cubicBezTo>
                  <a:cubicBezTo>
                    <a:pt x="56" y="51609"/>
                    <a:pt x="26" y="51639"/>
                    <a:pt x="1" y="51672"/>
                  </a:cubicBezTo>
                  <a:lnTo>
                    <a:pt x="816" y="51672"/>
                  </a:lnTo>
                  <a:cubicBezTo>
                    <a:pt x="2014" y="50743"/>
                    <a:pt x="3095" y="49679"/>
                    <a:pt x="4199" y="48643"/>
                  </a:cubicBezTo>
                  <a:cubicBezTo>
                    <a:pt x="5526" y="47397"/>
                    <a:pt x="6601" y="45931"/>
                    <a:pt x="7747" y="44526"/>
                  </a:cubicBezTo>
                  <a:cubicBezTo>
                    <a:pt x="9067" y="42906"/>
                    <a:pt x="10383" y="41288"/>
                    <a:pt x="11509" y="39523"/>
                  </a:cubicBezTo>
                  <a:cubicBezTo>
                    <a:pt x="12640" y="37753"/>
                    <a:pt x="13551" y="35894"/>
                    <a:pt x="14145" y="33863"/>
                  </a:cubicBezTo>
                  <a:cubicBezTo>
                    <a:pt x="14526" y="32559"/>
                    <a:pt x="14778" y="31248"/>
                    <a:pt x="14939" y="29909"/>
                  </a:cubicBezTo>
                  <a:cubicBezTo>
                    <a:pt x="15073" y="28783"/>
                    <a:pt x="15237" y="27669"/>
                    <a:pt x="15150" y="26520"/>
                  </a:cubicBezTo>
                  <a:cubicBezTo>
                    <a:pt x="15048" y="25180"/>
                    <a:pt x="15121" y="23828"/>
                    <a:pt x="15054" y="22485"/>
                  </a:cubicBezTo>
                  <a:cubicBezTo>
                    <a:pt x="14999" y="21413"/>
                    <a:pt x="14789" y="20348"/>
                    <a:pt x="14759" y="19277"/>
                  </a:cubicBezTo>
                  <a:cubicBezTo>
                    <a:pt x="14729" y="18184"/>
                    <a:pt x="14855" y="17089"/>
                    <a:pt x="14878" y="15993"/>
                  </a:cubicBezTo>
                  <a:cubicBezTo>
                    <a:pt x="14938" y="13100"/>
                    <a:pt x="15711" y="10362"/>
                    <a:pt x="16687" y="7673"/>
                  </a:cubicBezTo>
                  <a:cubicBezTo>
                    <a:pt x="17030" y="6727"/>
                    <a:pt x="17484" y="5820"/>
                    <a:pt x="17891" y="4898"/>
                  </a:cubicBezTo>
                  <a:cubicBezTo>
                    <a:pt x="18387" y="3778"/>
                    <a:pt x="18899" y="2664"/>
                    <a:pt x="19378" y="1537"/>
                  </a:cubicBezTo>
                  <a:cubicBezTo>
                    <a:pt x="19565" y="1097"/>
                    <a:pt x="19681" y="626"/>
                    <a:pt x="198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39"/>
            <p:cNvSpPr/>
            <p:nvPr/>
          </p:nvSpPr>
          <p:spPr>
            <a:xfrm>
              <a:off x="1101450" y="4345500"/>
              <a:ext cx="31850" cy="53700"/>
            </a:xfrm>
            <a:custGeom>
              <a:avLst/>
              <a:gdLst/>
              <a:ahLst/>
              <a:cxnLst/>
              <a:rect l="l" t="t" r="r" b="b"/>
              <a:pathLst>
                <a:path w="1274" h="2148" extrusionOk="0">
                  <a:moveTo>
                    <a:pt x="1274" y="1"/>
                  </a:moveTo>
                  <a:lnTo>
                    <a:pt x="1274" y="1"/>
                  </a:lnTo>
                  <a:cubicBezTo>
                    <a:pt x="791" y="694"/>
                    <a:pt x="414" y="1437"/>
                    <a:pt x="0" y="2148"/>
                  </a:cubicBezTo>
                  <a:lnTo>
                    <a:pt x="311" y="2148"/>
                  </a:lnTo>
                  <a:cubicBezTo>
                    <a:pt x="528" y="1742"/>
                    <a:pt x="741" y="1331"/>
                    <a:pt x="962" y="927"/>
                  </a:cubicBezTo>
                  <a:cubicBezTo>
                    <a:pt x="1050" y="768"/>
                    <a:pt x="1102" y="587"/>
                    <a:pt x="1161" y="413"/>
                  </a:cubicBezTo>
                  <a:cubicBezTo>
                    <a:pt x="1208" y="279"/>
                    <a:pt x="1236" y="137"/>
                    <a:pt x="1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39"/>
            <p:cNvSpPr/>
            <p:nvPr/>
          </p:nvSpPr>
          <p:spPr>
            <a:xfrm>
              <a:off x="2000300" y="4217900"/>
              <a:ext cx="206225" cy="181300"/>
            </a:xfrm>
            <a:custGeom>
              <a:avLst/>
              <a:gdLst/>
              <a:ahLst/>
              <a:cxnLst/>
              <a:rect l="l" t="t" r="r" b="b"/>
              <a:pathLst>
                <a:path w="8249" h="7252" extrusionOk="0">
                  <a:moveTo>
                    <a:pt x="8248" y="1"/>
                  </a:moveTo>
                  <a:cubicBezTo>
                    <a:pt x="8239" y="14"/>
                    <a:pt x="8227" y="25"/>
                    <a:pt x="8217" y="37"/>
                  </a:cubicBezTo>
                  <a:cubicBezTo>
                    <a:pt x="6800" y="1816"/>
                    <a:pt x="5364" y="3572"/>
                    <a:pt x="3609" y="5037"/>
                  </a:cubicBezTo>
                  <a:cubicBezTo>
                    <a:pt x="2514" y="5951"/>
                    <a:pt x="1289" y="6664"/>
                    <a:pt x="0" y="7252"/>
                  </a:cubicBezTo>
                  <a:lnTo>
                    <a:pt x="1326" y="7252"/>
                  </a:lnTo>
                  <a:cubicBezTo>
                    <a:pt x="2911" y="6377"/>
                    <a:pt x="4296" y="5272"/>
                    <a:pt x="5551" y="4005"/>
                  </a:cubicBezTo>
                  <a:cubicBezTo>
                    <a:pt x="6522" y="3023"/>
                    <a:pt x="7367" y="1917"/>
                    <a:pt x="8248" y="846"/>
                  </a:cubicBezTo>
                  <a:lnTo>
                    <a:pt x="824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39"/>
            <p:cNvSpPr/>
            <p:nvPr/>
          </p:nvSpPr>
          <p:spPr>
            <a:xfrm>
              <a:off x="1123925" y="4030675"/>
              <a:ext cx="30025" cy="29275"/>
            </a:xfrm>
            <a:custGeom>
              <a:avLst/>
              <a:gdLst/>
              <a:ahLst/>
              <a:cxnLst/>
              <a:rect l="l" t="t" r="r" b="b"/>
              <a:pathLst>
                <a:path w="1201" h="1171" extrusionOk="0">
                  <a:moveTo>
                    <a:pt x="0" y="1"/>
                  </a:moveTo>
                  <a:cubicBezTo>
                    <a:pt x="400" y="390"/>
                    <a:pt x="800" y="780"/>
                    <a:pt x="1200" y="1171"/>
                  </a:cubicBezTo>
                  <a:cubicBezTo>
                    <a:pt x="1020" y="551"/>
                    <a:pt x="486" y="302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39"/>
            <p:cNvSpPr/>
            <p:nvPr/>
          </p:nvSpPr>
          <p:spPr>
            <a:xfrm>
              <a:off x="1677050" y="4095350"/>
              <a:ext cx="529500" cy="303850"/>
            </a:xfrm>
            <a:custGeom>
              <a:avLst/>
              <a:gdLst/>
              <a:ahLst/>
              <a:cxnLst/>
              <a:rect l="l" t="t" r="r" b="b"/>
              <a:pathLst>
                <a:path w="21180" h="12154" extrusionOk="0">
                  <a:moveTo>
                    <a:pt x="21180" y="0"/>
                  </a:moveTo>
                  <a:cubicBezTo>
                    <a:pt x="20620" y="49"/>
                    <a:pt x="20063" y="101"/>
                    <a:pt x="19506" y="161"/>
                  </a:cubicBezTo>
                  <a:cubicBezTo>
                    <a:pt x="18935" y="224"/>
                    <a:pt x="18368" y="397"/>
                    <a:pt x="17819" y="582"/>
                  </a:cubicBezTo>
                  <a:cubicBezTo>
                    <a:pt x="16419" y="1055"/>
                    <a:pt x="15073" y="1646"/>
                    <a:pt x="13747" y="2307"/>
                  </a:cubicBezTo>
                  <a:cubicBezTo>
                    <a:pt x="12141" y="3106"/>
                    <a:pt x="10656" y="4080"/>
                    <a:pt x="9220" y="5131"/>
                  </a:cubicBezTo>
                  <a:cubicBezTo>
                    <a:pt x="8283" y="5817"/>
                    <a:pt x="7479" y="6680"/>
                    <a:pt x="6565" y="7404"/>
                  </a:cubicBezTo>
                  <a:cubicBezTo>
                    <a:pt x="4954" y="8676"/>
                    <a:pt x="3351" y="9968"/>
                    <a:pt x="1661" y="11128"/>
                  </a:cubicBezTo>
                  <a:cubicBezTo>
                    <a:pt x="1122" y="11497"/>
                    <a:pt x="566" y="11834"/>
                    <a:pt x="1" y="12154"/>
                  </a:cubicBezTo>
                  <a:lnTo>
                    <a:pt x="1041" y="12154"/>
                  </a:lnTo>
                  <a:cubicBezTo>
                    <a:pt x="1360" y="11968"/>
                    <a:pt x="1683" y="11790"/>
                    <a:pt x="1995" y="11587"/>
                  </a:cubicBezTo>
                  <a:cubicBezTo>
                    <a:pt x="3202" y="10802"/>
                    <a:pt x="4357" y="9927"/>
                    <a:pt x="5476" y="9022"/>
                  </a:cubicBezTo>
                  <a:cubicBezTo>
                    <a:pt x="6832" y="7924"/>
                    <a:pt x="8101" y="6719"/>
                    <a:pt x="9459" y="5625"/>
                  </a:cubicBezTo>
                  <a:cubicBezTo>
                    <a:pt x="10219" y="5010"/>
                    <a:pt x="11100" y="4548"/>
                    <a:pt x="11896" y="3973"/>
                  </a:cubicBezTo>
                  <a:cubicBezTo>
                    <a:pt x="13049" y="3140"/>
                    <a:pt x="14362" y="2612"/>
                    <a:pt x="15611" y="1961"/>
                  </a:cubicBezTo>
                  <a:cubicBezTo>
                    <a:pt x="15935" y="1793"/>
                    <a:pt x="16284" y="1664"/>
                    <a:pt x="16634" y="1554"/>
                  </a:cubicBezTo>
                  <a:cubicBezTo>
                    <a:pt x="17705" y="1214"/>
                    <a:pt x="18765" y="817"/>
                    <a:pt x="19860" y="579"/>
                  </a:cubicBezTo>
                  <a:cubicBezTo>
                    <a:pt x="20297" y="485"/>
                    <a:pt x="20738" y="415"/>
                    <a:pt x="21180" y="363"/>
                  </a:cubicBezTo>
                  <a:lnTo>
                    <a:pt x="2118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39"/>
            <p:cNvSpPr/>
            <p:nvPr/>
          </p:nvSpPr>
          <p:spPr>
            <a:xfrm>
              <a:off x="1366850" y="3372600"/>
              <a:ext cx="288575" cy="1026600"/>
            </a:xfrm>
            <a:custGeom>
              <a:avLst/>
              <a:gdLst/>
              <a:ahLst/>
              <a:cxnLst/>
              <a:rect l="l" t="t" r="r" b="b"/>
              <a:pathLst>
                <a:path w="11543" h="41064" extrusionOk="0">
                  <a:moveTo>
                    <a:pt x="834" y="0"/>
                  </a:moveTo>
                  <a:cubicBezTo>
                    <a:pt x="437" y="284"/>
                    <a:pt x="244" y="698"/>
                    <a:pt x="1" y="1220"/>
                  </a:cubicBezTo>
                  <a:cubicBezTo>
                    <a:pt x="265" y="1098"/>
                    <a:pt x="413" y="1030"/>
                    <a:pt x="613" y="937"/>
                  </a:cubicBezTo>
                  <a:cubicBezTo>
                    <a:pt x="1014" y="2549"/>
                    <a:pt x="1700" y="3987"/>
                    <a:pt x="2429" y="5405"/>
                  </a:cubicBezTo>
                  <a:cubicBezTo>
                    <a:pt x="2512" y="5569"/>
                    <a:pt x="2557" y="5752"/>
                    <a:pt x="2637" y="5918"/>
                  </a:cubicBezTo>
                  <a:cubicBezTo>
                    <a:pt x="3285" y="7239"/>
                    <a:pt x="3872" y="8597"/>
                    <a:pt x="4605" y="9869"/>
                  </a:cubicBezTo>
                  <a:cubicBezTo>
                    <a:pt x="5829" y="11996"/>
                    <a:pt x="7133" y="14077"/>
                    <a:pt x="8437" y="16155"/>
                  </a:cubicBezTo>
                  <a:cubicBezTo>
                    <a:pt x="9490" y="17831"/>
                    <a:pt x="10030" y="19665"/>
                    <a:pt x="10273" y="21607"/>
                  </a:cubicBezTo>
                  <a:cubicBezTo>
                    <a:pt x="10399" y="22613"/>
                    <a:pt x="10544" y="23617"/>
                    <a:pt x="10631" y="24626"/>
                  </a:cubicBezTo>
                  <a:cubicBezTo>
                    <a:pt x="10700" y="25417"/>
                    <a:pt x="10730" y="26216"/>
                    <a:pt x="10709" y="27010"/>
                  </a:cubicBezTo>
                  <a:cubicBezTo>
                    <a:pt x="10675" y="28301"/>
                    <a:pt x="10407" y="29560"/>
                    <a:pt x="10141" y="30825"/>
                  </a:cubicBezTo>
                  <a:cubicBezTo>
                    <a:pt x="9830" y="32301"/>
                    <a:pt x="9559" y="33786"/>
                    <a:pt x="8983" y="35184"/>
                  </a:cubicBezTo>
                  <a:cubicBezTo>
                    <a:pt x="8339" y="36744"/>
                    <a:pt x="7623" y="38246"/>
                    <a:pt x="6299" y="39405"/>
                  </a:cubicBezTo>
                  <a:cubicBezTo>
                    <a:pt x="5706" y="39926"/>
                    <a:pt x="5150" y="40488"/>
                    <a:pt x="4605" y="41064"/>
                  </a:cubicBezTo>
                  <a:lnTo>
                    <a:pt x="5419" y="41064"/>
                  </a:lnTo>
                  <a:cubicBezTo>
                    <a:pt x="5717" y="40784"/>
                    <a:pt x="6014" y="40506"/>
                    <a:pt x="6308" y="40222"/>
                  </a:cubicBezTo>
                  <a:cubicBezTo>
                    <a:pt x="7010" y="39538"/>
                    <a:pt x="7819" y="38938"/>
                    <a:pt x="8299" y="38065"/>
                  </a:cubicBezTo>
                  <a:cubicBezTo>
                    <a:pt x="9216" y="36398"/>
                    <a:pt x="9999" y="34667"/>
                    <a:pt x="10399" y="32793"/>
                  </a:cubicBezTo>
                  <a:cubicBezTo>
                    <a:pt x="10559" y="32047"/>
                    <a:pt x="10604" y="31273"/>
                    <a:pt x="10819" y="30545"/>
                  </a:cubicBezTo>
                  <a:cubicBezTo>
                    <a:pt x="11402" y="28574"/>
                    <a:pt x="11542" y="26577"/>
                    <a:pt x="11311" y="24543"/>
                  </a:cubicBezTo>
                  <a:cubicBezTo>
                    <a:pt x="11202" y="23596"/>
                    <a:pt x="11060" y="22650"/>
                    <a:pt x="10998" y="21698"/>
                  </a:cubicBezTo>
                  <a:lnTo>
                    <a:pt x="10998" y="21700"/>
                  </a:lnTo>
                  <a:cubicBezTo>
                    <a:pt x="10902" y="20203"/>
                    <a:pt x="10431" y="18803"/>
                    <a:pt x="9846" y="17461"/>
                  </a:cubicBezTo>
                  <a:cubicBezTo>
                    <a:pt x="8748" y="14943"/>
                    <a:pt x="7112" y="12730"/>
                    <a:pt x="5638" y="10430"/>
                  </a:cubicBezTo>
                  <a:cubicBezTo>
                    <a:pt x="4908" y="9291"/>
                    <a:pt x="4266" y="8112"/>
                    <a:pt x="3650" y="6915"/>
                  </a:cubicBezTo>
                  <a:cubicBezTo>
                    <a:pt x="3117" y="5878"/>
                    <a:pt x="2640" y="4812"/>
                    <a:pt x="2151" y="3754"/>
                  </a:cubicBezTo>
                  <a:cubicBezTo>
                    <a:pt x="1932" y="3281"/>
                    <a:pt x="1712" y="2808"/>
                    <a:pt x="1544" y="2317"/>
                  </a:cubicBezTo>
                  <a:cubicBezTo>
                    <a:pt x="1290" y="1569"/>
                    <a:pt x="1077" y="805"/>
                    <a:pt x="8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39"/>
            <p:cNvSpPr/>
            <p:nvPr/>
          </p:nvSpPr>
          <p:spPr>
            <a:xfrm>
              <a:off x="1425025" y="3692150"/>
              <a:ext cx="152125" cy="707050"/>
            </a:xfrm>
            <a:custGeom>
              <a:avLst/>
              <a:gdLst/>
              <a:ahLst/>
              <a:cxnLst/>
              <a:rect l="l" t="t" r="r" b="b"/>
              <a:pathLst>
                <a:path w="6085" h="28282" extrusionOk="0">
                  <a:moveTo>
                    <a:pt x="1023" y="0"/>
                  </a:moveTo>
                  <a:cubicBezTo>
                    <a:pt x="975" y="20"/>
                    <a:pt x="928" y="41"/>
                    <a:pt x="880" y="60"/>
                  </a:cubicBezTo>
                  <a:cubicBezTo>
                    <a:pt x="979" y="334"/>
                    <a:pt x="1054" y="620"/>
                    <a:pt x="1182" y="880"/>
                  </a:cubicBezTo>
                  <a:cubicBezTo>
                    <a:pt x="1794" y="2118"/>
                    <a:pt x="2411" y="3351"/>
                    <a:pt x="3184" y="4504"/>
                  </a:cubicBezTo>
                  <a:cubicBezTo>
                    <a:pt x="3572" y="5085"/>
                    <a:pt x="3839" y="5749"/>
                    <a:pt x="4131" y="6390"/>
                  </a:cubicBezTo>
                  <a:cubicBezTo>
                    <a:pt x="4751" y="7743"/>
                    <a:pt x="4979" y="9199"/>
                    <a:pt x="5247" y="10649"/>
                  </a:cubicBezTo>
                  <a:cubicBezTo>
                    <a:pt x="5360" y="11267"/>
                    <a:pt x="5433" y="11867"/>
                    <a:pt x="5293" y="12471"/>
                  </a:cubicBezTo>
                  <a:cubicBezTo>
                    <a:pt x="5086" y="13369"/>
                    <a:pt x="4863" y="14264"/>
                    <a:pt x="4605" y="15146"/>
                  </a:cubicBezTo>
                  <a:cubicBezTo>
                    <a:pt x="4355" y="16001"/>
                    <a:pt x="4005" y="16826"/>
                    <a:pt x="3782" y="17686"/>
                  </a:cubicBezTo>
                  <a:cubicBezTo>
                    <a:pt x="3268" y="19673"/>
                    <a:pt x="2803" y="21671"/>
                    <a:pt x="2320" y="23665"/>
                  </a:cubicBezTo>
                  <a:cubicBezTo>
                    <a:pt x="1969" y="25114"/>
                    <a:pt x="1361" y="26437"/>
                    <a:pt x="475" y="27643"/>
                  </a:cubicBezTo>
                  <a:cubicBezTo>
                    <a:pt x="322" y="27852"/>
                    <a:pt x="143" y="28056"/>
                    <a:pt x="0" y="28282"/>
                  </a:cubicBezTo>
                  <a:lnTo>
                    <a:pt x="298" y="28282"/>
                  </a:lnTo>
                  <a:cubicBezTo>
                    <a:pt x="408" y="28141"/>
                    <a:pt x="517" y="27998"/>
                    <a:pt x="641" y="27870"/>
                  </a:cubicBezTo>
                  <a:cubicBezTo>
                    <a:pt x="1629" y="26847"/>
                    <a:pt x="2229" y="25592"/>
                    <a:pt x="2674" y="24288"/>
                  </a:cubicBezTo>
                  <a:cubicBezTo>
                    <a:pt x="3127" y="22963"/>
                    <a:pt x="3381" y="21569"/>
                    <a:pt x="3739" y="20211"/>
                  </a:cubicBezTo>
                  <a:cubicBezTo>
                    <a:pt x="4005" y="19201"/>
                    <a:pt x="4286" y="18195"/>
                    <a:pt x="4581" y="17193"/>
                  </a:cubicBezTo>
                  <a:cubicBezTo>
                    <a:pt x="4970" y="15870"/>
                    <a:pt x="5448" y="14567"/>
                    <a:pt x="5754" y="13225"/>
                  </a:cubicBezTo>
                  <a:cubicBezTo>
                    <a:pt x="5933" y="12438"/>
                    <a:pt x="6084" y="11602"/>
                    <a:pt x="5797" y="10770"/>
                  </a:cubicBezTo>
                  <a:cubicBezTo>
                    <a:pt x="5648" y="10340"/>
                    <a:pt x="5594" y="9877"/>
                    <a:pt x="5512" y="9426"/>
                  </a:cubicBezTo>
                  <a:cubicBezTo>
                    <a:pt x="5196" y="7686"/>
                    <a:pt x="4587" y="6064"/>
                    <a:pt x="3654" y="4558"/>
                  </a:cubicBezTo>
                  <a:cubicBezTo>
                    <a:pt x="2946" y="3412"/>
                    <a:pt x="2265" y="2251"/>
                    <a:pt x="1582" y="1091"/>
                  </a:cubicBezTo>
                  <a:cubicBezTo>
                    <a:pt x="1376" y="739"/>
                    <a:pt x="1208" y="364"/>
                    <a:pt x="10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39"/>
            <p:cNvSpPr/>
            <p:nvPr/>
          </p:nvSpPr>
          <p:spPr>
            <a:xfrm>
              <a:off x="1789525" y="4291325"/>
              <a:ext cx="146950" cy="107875"/>
            </a:xfrm>
            <a:custGeom>
              <a:avLst/>
              <a:gdLst/>
              <a:ahLst/>
              <a:cxnLst/>
              <a:rect l="l" t="t" r="r" b="b"/>
              <a:pathLst>
                <a:path w="5878" h="4315" extrusionOk="0">
                  <a:moveTo>
                    <a:pt x="5878" y="1"/>
                  </a:moveTo>
                  <a:cubicBezTo>
                    <a:pt x="5252" y="47"/>
                    <a:pt x="4918" y="377"/>
                    <a:pt x="4580" y="617"/>
                  </a:cubicBezTo>
                  <a:cubicBezTo>
                    <a:pt x="3933" y="1079"/>
                    <a:pt x="3335" y="1610"/>
                    <a:pt x="2720" y="2115"/>
                  </a:cubicBezTo>
                  <a:cubicBezTo>
                    <a:pt x="1843" y="2834"/>
                    <a:pt x="1010" y="3616"/>
                    <a:pt x="82" y="4262"/>
                  </a:cubicBezTo>
                  <a:cubicBezTo>
                    <a:pt x="55" y="4282"/>
                    <a:pt x="26" y="4297"/>
                    <a:pt x="1" y="4315"/>
                  </a:cubicBezTo>
                  <a:lnTo>
                    <a:pt x="929" y="4315"/>
                  </a:lnTo>
                  <a:cubicBezTo>
                    <a:pt x="1193" y="4109"/>
                    <a:pt x="1457" y="3900"/>
                    <a:pt x="1691" y="3665"/>
                  </a:cubicBezTo>
                  <a:cubicBezTo>
                    <a:pt x="2885" y="2462"/>
                    <a:pt x="4202" y="1413"/>
                    <a:pt x="5530" y="372"/>
                  </a:cubicBezTo>
                  <a:cubicBezTo>
                    <a:pt x="5621" y="301"/>
                    <a:pt x="5690" y="204"/>
                    <a:pt x="58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514" name="Google Shape;514;p39"/>
          <p:cNvCxnSpPr/>
          <p:nvPr/>
        </p:nvCxnSpPr>
        <p:spPr>
          <a:xfrm>
            <a:off x="3783750" y="3525056"/>
            <a:ext cx="1576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15" name="Google Shape;515;p39"/>
          <p:cNvGrpSpPr/>
          <p:nvPr/>
        </p:nvGrpSpPr>
        <p:grpSpPr>
          <a:xfrm rot="5400000" flipH="1">
            <a:off x="2342651" y="328591"/>
            <a:ext cx="851536" cy="2477306"/>
            <a:chOff x="4740125" y="687050"/>
            <a:chExt cx="757325" cy="2203225"/>
          </a:xfrm>
        </p:grpSpPr>
        <p:sp>
          <p:nvSpPr>
            <p:cNvPr id="516" name="Google Shape;516;p39"/>
            <p:cNvSpPr/>
            <p:nvPr/>
          </p:nvSpPr>
          <p:spPr>
            <a:xfrm>
              <a:off x="5468250" y="1028350"/>
              <a:ext cx="29200" cy="167000"/>
            </a:xfrm>
            <a:custGeom>
              <a:avLst/>
              <a:gdLst/>
              <a:ahLst/>
              <a:cxnLst/>
              <a:rect l="l" t="t" r="r" b="b"/>
              <a:pathLst>
                <a:path w="1168" h="6680" extrusionOk="0">
                  <a:moveTo>
                    <a:pt x="204" y="0"/>
                  </a:moveTo>
                  <a:cubicBezTo>
                    <a:pt x="136" y="17"/>
                    <a:pt x="68" y="33"/>
                    <a:pt x="1" y="50"/>
                  </a:cubicBezTo>
                  <a:cubicBezTo>
                    <a:pt x="480" y="2247"/>
                    <a:pt x="856" y="4457"/>
                    <a:pt x="1168" y="6680"/>
                  </a:cubicBezTo>
                  <a:lnTo>
                    <a:pt x="1168" y="3394"/>
                  </a:lnTo>
                  <a:cubicBezTo>
                    <a:pt x="1064" y="2898"/>
                    <a:pt x="954" y="2402"/>
                    <a:pt x="832" y="1910"/>
                  </a:cubicBezTo>
                  <a:cubicBezTo>
                    <a:pt x="671" y="1262"/>
                    <a:pt x="416" y="636"/>
                    <a:pt x="2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39"/>
            <p:cNvSpPr/>
            <p:nvPr/>
          </p:nvSpPr>
          <p:spPr>
            <a:xfrm>
              <a:off x="5314825" y="687050"/>
              <a:ext cx="182625" cy="879375"/>
            </a:xfrm>
            <a:custGeom>
              <a:avLst/>
              <a:gdLst/>
              <a:ahLst/>
              <a:cxnLst/>
              <a:rect l="l" t="t" r="r" b="b"/>
              <a:pathLst>
                <a:path w="7305" h="35175" extrusionOk="0">
                  <a:moveTo>
                    <a:pt x="1760" y="1"/>
                  </a:moveTo>
                  <a:cubicBezTo>
                    <a:pt x="1383" y="455"/>
                    <a:pt x="1441" y="938"/>
                    <a:pt x="1476" y="1426"/>
                  </a:cubicBezTo>
                  <a:cubicBezTo>
                    <a:pt x="1539" y="2298"/>
                    <a:pt x="1698" y="3186"/>
                    <a:pt x="1605" y="4043"/>
                  </a:cubicBezTo>
                  <a:cubicBezTo>
                    <a:pt x="1408" y="5843"/>
                    <a:pt x="1047" y="7625"/>
                    <a:pt x="801" y="9422"/>
                  </a:cubicBezTo>
                  <a:cubicBezTo>
                    <a:pt x="560" y="11181"/>
                    <a:pt x="187" y="12918"/>
                    <a:pt x="101" y="14708"/>
                  </a:cubicBezTo>
                  <a:cubicBezTo>
                    <a:pt x="1" y="16795"/>
                    <a:pt x="204" y="18849"/>
                    <a:pt x="536" y="20893"/>
                  </a:cubicBezTo>
                  <a:cubicBezTo>
                    <a:pt x="888" y="23052"/>
                    <a:pt x="1710" y="25072"/>
                    <a:pt x="2717" y="26995"/>
                  </a:cubicBezTo>
                  <a:cubicBezTo>
                    <a:pt x="3705" y="28885"/>
                    <a:pt x="4783" y="30731"/>
                    <a:pt x="5893" y="32552"/>
                  </a:cubicBezTo>
                  <a:cubicBezTo>
                    <a:pt x="6413" y="33406"/>
                    <a:pt x="6888" y="34276"/>
                    <a:pt x="7305" y="35174"/>
                  </a:cubicBezTo>
                  <a:lnTo>
                    <a:pt x="7305" y="33499"/>
                  </a:lnTo>
                  <a:cubicBezTo>
                    <a:pt x="6569" y="32194"/>
                    <a:pt x="5832" y="30887"/>
                    <a:pt x="5065" y="29600"/>
                  </a:cubicBezTo>
                  <a:cubicBezTo>
                    <a:pt x="3987" y="27789"/>
                    <a:pt x="3029" y="25914"/>
                    <a:pt x="2335" y="23933"/>
                  </a:cubicBezTo>
                  <a:cubicBezTo>
                    <a:pt x="1856" y="22568"/>
                    <a:pt x="1556" y="21123"/>
                    <a:pt x="1324" y="19691"/>
                  </a:cubicBezTo>
                  <a:cubicBezTo>
                    <a:pt x="835" y="16669"/>
                    <a:pt x="880" y="13636"/>
                    <a:pt x="1378" y="10608"/>
                  </a:cubicBezTo>
                  <a:cubicBezTo>
                    <a:pt x="1539" y="9623"/>
                    <a:pt x="1593" y="8620"/>
                    <a:pt x="1701" y="7626"/>
                  </a:cubicBezTo>
                  <a:cubicBezTo>
                    <a:pt x="1826" y="6470"/>
                    <a:pt x="1996" y="5318"/>
                    <a:pt x="2076" y="4159"/>
                  </a:cubicBezTo>
                  <a:cubicBezTo>
                    <a:pt x="2133" y="3321"/>
                    <a:pt x="2071" y="2474"/>
                    <a:pt x="2064" y="1632"/>
                  </a:cubicBezTo>
                  <a:cubicBezTo>
                    <a:pt x="2061" y="1345"/>
                    <a:pt x="2062" y="1058"/>
                    <a:pt x="2062" y="748"/>
                  </a:cubicBezTo>
                  <a:lnTo>
                    <a:pt x="2062" y="748"/>
                  </a:lnTo>
                  <a:cubicBezTo>
                    <a:pt x="3005" y="840"/>
                    <a:pt x="3632" y="1446"/>
                    <a:pt x="4270" y="1963"/>
                  </a:cubicBezTo>
                  <a:cubicBezTo>
                    <a:pt x="5389" y="2870"/>
                    <a:pt x="6386" y="3903"/>
                    <a:pt x="7305" y="5005"/>
                  </a:cubicBezTo>
                  <a:lnTo>
                    <a:pt x="7305" y="3852"/>
                  </a:lnTo>
                  <a:cubicBezTo>
                    <a:pt x="6590" y="3080"/>
                    <a:pt x="5832" y="2353"/>
                    <a:pt x="4977" y="1720"/>
                  </a:cubicBezTo>
                  <a:lnTo>
                    <a:pt x="4977" y="1718"/>
                  </a:lnTo>
                  <a:cubicBezTo>
                    <a:pt x="3987" y="984"/>
                    <a:pt x="2915" y="428"/>
                    <a:pt x="17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39"/>
            <p:cNvSpPr/>
            <p:nvPr/>
          </p:nvSpPr>
          <p:spPr>
            <a:xfrm>
              <a:off x="4740125" y="1567000"/>
              <a:ext cx="757325" cy="1323275"/>
            </a:xfrm>
            <a:custGeom>
              <a:avLst/>
              <a:gdLst/>
              <a:ahLst/>
              <a:cxnLst/>
              <a:rect l="l" t="t" r="r" b="b"/>
              <a:pathLst>
                <a:path w="30293" h="52931" extrusionOk="0">
                  <a:moveTo>
                    <a:pt x="14676" y="20208"/>
                  </a:moveTo>
                  <a:cubicBezTo>
                    <a:pt x="15300" y="21853"/>
                    <a:pt x="15898" y="23313"/>
                    <a:pt x="16399" y="24805"/>
                  </a:cubicBezTo>
                  <a:cubicBezTo>
                    <a:pt x="16601" y="25407"/>
                    <a:pt x="16613" y="26079"/>
                    <a:pt x="16665" y="26724"/>
                  </a:cubicBezTo>
                  <a:cubicBezTo>
                    <a:pt x="16859" y="29079"/>
                    <a:pt x="16554" y="31377"/>
                    <a:pt x="15822" y="33620"/>
                  </a:cubicBezTo>
                  <a:cubicBezTo>
                    <a:pt x="15632" y="34199"/>
                    <a:pt x="15461" y="34783"/>
                    <a:pt x="15237" y="35508"/>
                  </a:cubicBezTo>
                  <a:cubicBezTo>
                    <a:pt x="15095" y="35237"/>
                    <a:pt x="14984" y="35097"/>
                    <a:pt x="14945" y="34939"/>
                  </a:cubicBezTo>
                  <a:cubicBezTo>
                    <a:pt x="14578" y="33455"/>
                    <a:pt x="14492" y="31935"/>
                    <a:pt x="14396" y="30417"/>
                  </a:cubicBezTo>
                  <a:cubicBezTo>
                    <a:pt x="14345" y="29613"/>
                    <a:pt x="14301" y="28807"/>
                    <a:pt x="14222" y="28002"/>
                  </a:cubicBezTo>
                  <a:lnTo>
                    <a:pt x="14222" y="28002"/>
                  </a:lnTo>
                  <a:cubicBezTo>
                    <a:pt x="13742" y="30838"/>
                    <a:pt x="13930" y="33657"/>
                    <a:pt x="14611" y="36565"/>
                  </a:cubicBezTo>
                  <a:cubicBezTo>
                    <a:pt x="14143" y="36387"/>
                    <a:pt x="14080" y="36051"/>
                    <a:pt x="13978" y="35793"/>
                  </a:cubicBezTo>
                  <a:cubicBezTo>
                    <a:pt x="13270" y="34023"/>
                    <a:pt x="12531" y="32263"/>
                    <a:pt x="12390" y="30327"/>
                  </a:cubicBezTo>
                  <a:cubicBezTo>
                    <a:pt x="12321" y="29362"/>
                    <a:pt x="12149" y="28395"/>
                    <a:pt x="12173" y="27431"/>
                  </a:cubicBezTo>
                  <a:cubicBezTo>
                    <a:pt x="12228" y="25267"/>
                    <a:pt x="12804" y="23222"/>
                    <a:pt x="13852" y="21322"/>
                  </a:cubicBezTo>
                  <a:cubicBezTo>
                    <a:pt x="14052" y="20962"/>
                    <a:pt x="14343" y="20652"/>
                    <a:pt x="14676" y="20208"/>
                  </a:cubicBezTo>
                  <a:close/>
                  <a:moveTo>
                    <a:pt x="21760" y="0"/>
                  </a:moveTo>
                  <a:lnTo>
                    <a:pt x="21760" y="0"/>
                  </a:lnTo>
                  <a:cubicBezTo>
                    <a:pt x="21735" y="269"/>
                    <a:pt x="21713" y="543"/>
                    <a:pt x="21811" y="764"/>
                  </a:cubicBezTo>
                  <a:cubicBezTo>
                    <a:pt x="22217" y="1674"/>
                    <a:pt x="22631" y="2584"/>
                    <a:pt x="23095" y="3465"/>
                  </a:cubicBezTo>
                  <a:cubicBezTo>
                    <a:pt x="23563" y="4352"/>
                    <a:pt x="24135" y="5184"/>
                    <a:pt x="24592" y="6074"/>
                  </a:cubicBezTo>
                  <a:cubicBezTo>
                    <a:pt x="25714" y="8261"/>
                    <a:pt x="26411" y="10558"/>
                    <a:pt x="26419" y="13050"/>
                  </a:cubicBezTo>
                  <a:cubicBezTo>
                    <a:pt x="26425" y="14975"/>
                    <a:pt x="26231" y="16868"/>
                    <a:pt x="25766" y="18733"/>
                  </a:cubicBezTo>
                  <a:cubicBezTo>
                    <a:pt x="25492" y="19828"/>
                    <a:pt x="25180" y="20915"/>
                    <a:pt x="24847" y="21995"/>
                  </a:cubicBezTo>
                  <a:cubicBezTo>
                    <a:pt x="24775" y="22232"/>
                    <a:pt x="24760" y="22575"/>
                    <a:pt x="24399" y="22679"/>
                  </a:cubicBezTo>
                  <a:cubicBezTo>
                    <a:pt x="24422" y="22103"/>
                    <a:pt x="24486" y="21560"/>
                    <a:pt x="24455" y="21023"/>
                  </a:cubicBezTo>
                  <a:cubicBezTo>
                    <a:pt x="24363" y="19474"/>
                    <a:pt x="24216" y="17928"/>
                    <a:pt x="24123" y="16380"/>
                  </a:cubicBezTo>
                  <a:cubicBezTo>
                    <a:pt x="24002" y="14373"/>
                    <a:pt x="23759" y="12385"/>
                    <a:pt x="23365" y="10414"/>
                  </a:cubicBezTo>
                  <a:cubicBezTo>
                    <a:pt x="23237" y="9775"/>
                    <a:pt x="23079" y="9336"/>
                    <a:pt x="22786" y="8985"/>
                  </a:cubicBezTo>
                  <a:lnTo>
                    <a:pt x="22786" y="8985"/>
                  </a:lnTo>
                  <a:cubicBezTo>
                    <a:pt x="22796" y="9146"/>
                    <a:pt x="22802" y="9274"/>
                    <a:pt x="22814" y="9400"/>
                  </a:cubicBezTo>
                  <a:cubicBezTo>
                    <a:pt x="23047" y="11718"/>
                    <a:pt x="23300" y="14035"/>
                    <a:pt x="23506" y="16355"/>
                  </a:cubicBezTo>
                  <a:cubicBezTo>
                    <a:pt x="23628" y="17737"/>
                    <a:pt x="23679" y="19127"/>
                    <a:pt x="23750" y="20515"/>
                  </a:cubicBezTo>
                  <a:cubicBezTo>
                    <a:pt x="23757" y="20676"/>
                    <a:pt x="23686" y="20841"/>
                    <a:pt x="23613" y="21190"/>
                  </a:cubicBezTo>
                  <a:cubicBezTo>
                    <a:pt x="23292" y="19992"/>
                    <a:pt x="23088" y="18974"/>
                    <a:pt x="22745" y="18005"/>
                  </a:cubicBezTo>
                  <a:cubicBezTo>
                    <a:pt x="22250" y="16607"/>
                    <a:pt x="21572" y="15271"/>
                    <a:pt x="21121" y="13862"/>
                  </a:cubicBezTo>
                  <a:cubicBezTo>
                    <a:pt x="20531" y="12019"/>
                    <a:pt x="19817" y="10196"/>
                    <a:pt x="19629" y="8246"/>
                  </a:cubicBezTo>
                  <a:cubicBezTo>
                    <a:pt x="19494" y="6834"/>
                    <a:pt x="19395" y="5421"/>
                    <a:pt x="19798" y="4023"/>
                  </a:cubicBezTo>
                  <a:cubicBezTo>
                    <a:pt x="19956" y="3477"/>
                    <a:pt x="20019" y="2903"/>
                    <a:pt x="20124" y="2342"/>
                  </a:cubicBezTo>
                  <a:lnTo>
                    <a:pt x="20124" y="2342"/>
                  </a:lnTo>
                  <a:cubicBezTo>
                    <a:pt x="19894" y="2596"/>
                    <a:pt x="19682" y="2879"/>
                    <a:pt x="19592" y="3196"/>
                  </a:cubicBezTo>
                  <a:cubicBezTo>
                    <a:pt x="19356" y="4033"/>
                    <a:pt x="19159" y="4883"/>
                    <a:pt x="18971" y="5733"/>
                  </a:cubicBezTo>
                  <a:cubicBezTo>
                    <a:pt x="18659" y="7151"/>
                    <a:pt x="18816" y="8593"/>
                    <a:pt x="19107" y="9963"/>
                  </a:cubicBezTo>
                  <a:cubicBezTo>
                    <a:pt x="19571" y="12139"/>
                    <a:pt x="20384" y="14226"/>
                    <a:pt x="21294" y="16265"/>
                  </a:cubicBezTo>
                  <a:cubicBezTo>
                    <a:pt x="21912" y="17652"/>
                    <a:pt x="22414" y="19071"/>
                    <a:pt x="22789" y="20556"/>
                  </a:cubicBezTo>
                  <a:cubicBezTo>
                    <a:pt x="23261" y="22422"/>
                    <a:pt x="23207" y="24270"/>
                    <a:pt x="22959" y="26136"/>
                  </a:cubicBezTo>
                  <a:cubicBezTo>
                    <a:pt x="22849" y="26969"/>
                    <a:pt x="22616" y="27777"/>
                    <a:pt x="22107" y="28481"/>
                  </a:cubicBezTo>
                  <a:cubicBezTo>
                    <a:pt x="21163" y="29784"/>
                    <a:pt x="20244" y="31108"/>
                    <a:pt x="19295" y="32407"/>
                  </a:cubicBezTo>
                  <a:cubicBezTo>
                    <a:pt x="18644" y="33297"/>
                    <a:pt x="17962" y="34163"/>
                    <a:pt x="17288" y="35036"/>
                  </a:cubicBezTo>
                  <a:cubicBezTo>
                    <a:pt x="16758" y="35723"/>
                    <a:pt x="16223" y="36405"/>
                    <a:pt x="15680" y="37081"/>
                  </a:cubicBezTo>
                  <a:cubicBezTo>
                    <a:pt x="15635" y="37138"/>
                    <a:pt x="15513" y="37132"/>
                    <a:pt x="15292" y="37190"/>
                  </a:cubicBezTo>
                  <a:cubicBezTo>
                    <a:pt x="15495" y="36568"/>
                    <a:pt x="15668" y="36030"/>
                    <a:pt x="15844" y="35494"/>
                  </a:cubicBezTo>
                  <a:cubicBezTo>
                    <a:pt x="16462" y="33619"/>
                    <a:pt x="17145" y="31763"/>
                    <a:pt x="17346" y="29777"/>
                  </a:cubicBezTo>
                  <a:cubicBezTo>
                    <a:pt x="17593" y="27341"/>
                    <a:pt x="17342" y="24983"/>
                    <a:pt x="16152" y="22804"/>
                  </a:cubicBezTo>
                  <a:cubicBezTo>
                    <a:pt x="15694" y="21963"/>
                    <a:pt x="15384" y="21101"/>
                    <a:pt x="15265" y="20157"/>
                  </a:cubicBezTo>
                  <a:cubicBezTo>
                    <a:pt x="15237" y="19922"/>
                    <a:pt x="15127" y="19698"/>
                    <a:pt x="15010" y="19325"/>
                  </a:cubicBezTo>
                  <a:cubicBezTo>
                    <a:pt x="14688" y="19601"/>
                    <a:pt x="14434" y="19750"/>
                    <a:pt x="14273" y="19968"/>
                  </a:cubicBezTo>
                  <a:cubicBezTo>
                    <a:pt x="13867" y="20510"/>
                    <a:pt x="13471" y="21065"/>
                    <a:pt x="13131" y="21652"/>
                  </a:cubicBezTo>
                  <a:cubicBezTo>
                    <a:pt x="12211" y="23238"/>
                    <a:pt x="11602" y="24953"/>
                    <a:pt x="11399" y="26771"/>
                  </a:cubicBezTo>
                  <a:cubicBezTo>
                    <a:pt x="11178" y="28757"/>
                    <a:pt x="11486" y="30732"/>
                    <a:pt x="12035" y="32629"/>
                  </a:cubicBezTo>
                  <a:cubicBezTo>
                    <a:pt x="12543" y="34392"/>
                    <a:pt x="13253" y="36102"/>
                    <a:pt x="14181" y="37699"/>
                  </a:cubicBezTo>
                  <a:cubicBezTo>
                    <a:pt x="14428" y="38121"/>
                    <a:pt x="14382" y="38512"/>
                    <a:pt x="14173" y="38896"/>
                  </a:cubicBezTo>
                  <a:cubicBezTo>
                    <a:pt x="14035" y="39150"/>
                    <a:pt x="13834" y="39369"/>
                    <a:pt x="13646" y="39593"/>
                  </a:cubicBezTo>
                  <a:cubicBezTo>
                    <a:pt x="12091" y="41455"/>
                    <a:pt x="10506" y="43293"/>
                    <a:pt x="8982" y="45180"/>
                  </a:cubicBezTo>
                  <a:cubicBezTo>
                    <a:pt x="7423" y="47112"/>
                    <a:pt x="5924" y="49097"/>
                    <a:pt x="4390" y="51052"/>
                  </a:cubicBezTo>
                  <a:cubicBezTo>
                    <a:pt x="4136" y="51377"/>
                    <a:pt x="3838" y="51670"/>
                    <a:pt x="3560" y="51977"/>
                  </a:cubicBezTo>
                  <a:cubicBezTo>
                    <a:pt x="3710" y="51344"/>
                    <a:pt x="3958" y="50789"/>
                    <a:pt x="4182" y="50227"/>
                  </a:cubicBezTo>
                  <a:cubicBezTo>
                    <a:pt x="4779" y="48724"/>
                    <a:pt x="5295" y="47186"/>
                    <a:pt x="5975" y="45724"/>
                  </a:cubicBezTo>
                  <a:cubicBezTo>
                    <a:pt x="7151" y="43195"/>
                    <a:pt x="7256" y="40622"/>
                    <a:pt x="6563" y="37971"/>
                  </a:cubicBezTo>
                  <a:cubicBezTo>
                    <a:pt x="6473" y="37627"/>
                    <a:pt x="6408" y="37270"/>
                    <a:pt x="6268" y="36947"/>
                  </a:cubicBezTo>
                  <a:cubicBezTo>
                    <a:pt x="5709" y="35660"/>
                    <a:pt x="5130" y="34381"/>
                    <a:pt x="4868" y="32745"/>
                  </a:cubicBezTo>
                  <a:cubicBezTo>
                    <a:pt x="4736" y="33130"/>
                    <a:pt x="4611" y="33309"/>
                    <a:pt x="4632" y="33467"/>
                  </a:cubicBezTo>
                  <a:cubicBezTo>
                    <a:pt x="4700" y="33977"/>
                    <a:pt x="4823" y="34481"/>
                    <a:pt x="4924" y="34986"/>
                  </a:cubicBezTo>
                  <a:cubicBezTo>
                    <a:pt x="5169" y="36223"/>
                    <a:pt x="5945" y="37297"/>
                    <a:pt x="6024" y="38587"/>
                  </a:cubicBezTo>
                  <a:cubicBezTo>
                    <a:pt x="6045" y="38942"/>
                    <a:pt x="6091" y="39297"/>
                    <a:pt x="6152" y="39646"/>
                  </a:cubicBezTo>
                  <a:cubicBezTo>
                    <a:pt x="6473" y="41482"/>
                    <a:pt x="6166" y="43260"/>
                    <a:pt x="5570" y="44982"/>
                  </a:cubicBezTo>
                  <a:cubicBezTo>
                    <a:pt x="4967" y="46723"/>
                    <a:pt x="4250" y="48424"/>
                    <a:pt x="3596" y="50146"/>
                  </a:cubicBezTo>
                  <a:cubicBezTo>
                    <a:pt x="3466" y="50487"/>
                    <a:pt x="3343" y="50819"/>
                    <a:pt x="2994" y="51254"/>
                  </a:cubicBezTo>
                  <a:cubicBezTo>
                    <a:pt x="3241" y="48102"/>
                    <a:pt x="3734" y="45148"/>
                    <a:pt x="3291" y="42169"/>
                  </a:cubicBezTo>
                  <a:lnTo>
                    <a:pt x="3291" y="42169"/>
                  </a:lnTo>
                  <a:cubicBezTo>
                    <a:pt x="3166" y="42890"/>
                    <a:pt x="3133" y="43613"/>
                    <a:pt x="3097" y="44336"/>
                  </a:cubicBezTo>
                  <a:cubicBezTo>
                    <a:pt x="3059" y="45079"/>
                    <a:pt x="3127" y="45849"/>
                    <a:pt x="2948" y="46556"/>
                  </a:cubicBezTo>
                  <a:cubicBezTo>
                    <a:pt x="2770" y="47249"/>
                    <a:pt x="3003" y="48024"/>
                    <a:pt x="2513" y="48750"/>
                  </a:cubicBezTo>
                  <a:cubicBezTo>
                    <a:pt x="2194" y="47302"/>
                    <a:pt x="1943" y="45939"/>
                    <a:pt x="1590" y="44604"/>
                  </a:cubicBezTo>
                  <a:cubicBezTo>
                    <a:pt x="1071" y="42643"/>
                    <a:pt x="760" y="40666"/>
                    <a:pt x="1106" y="38652"/>
                  </a:cubicBezTo>
                  <a:cubicBezTo>
                    <a:pt x="1272" y="37676"/>
                    <a:pt x="1554" y="36700"/>
                    <a:pt x="1930" y="35783"/>
                  </a:cubicBezTo>
                  <a:cubicBezTo>
                    <a:pt x="2382" y="34681"/>
                    <a:pt x="2973" y="33631"/>
                    <a:pt x="3889" y="32814"/>
                  </a:cubicBezTo>
                  <a:cubicBezTo>
                    <a:pt x="3994" y="32721"/>
                    <a:pt x="4057" y="32581"/>
                    <a:pt x="4253" y="32302"/>
                  </a:cubicBezTo>
                  <a:lnTo>
                    <a:pt x="4253" y="32302"/>
                  </a:lnTo>
                  <a:cubicBezTo>
                    <a:pt x="2872" y="33035"/>
                    <a:pt x="2197" y="34159"/>
                    <a:pt x="1576" y="35255"/>
                  </a:cubicBezTo>
                  <a:cubicBezTo>
                    <a:pt x="357" y="37408"/>
                    <a:pt x="0" y="39771"/>
                    <a:pt x="421" y="42203"/>
                  </a:cubicBezTo>
                  <a:cubicBezTo>
                    <a:pt x="748" y="44084"/>
                    <a:pt x="1178" y="45950"/>
                    <a:pt x="1642" y="47803"/>
                  </a:cubicBezTo>
                  <a:cubicBezTo>
                    <a:pt x="2035" y="49365"/>
                    <a:pt x="2133" y="50941"/>
                    <a:pt x="2057" y="52531"/>
                  </a:cubicBezTo>
                  <a:cubicBezTo>
                    <a:pt x="2051" y="52664"/>
                    <a:pt x="2035" y="52797"/>
                    <a:pt x="2023" y="52931"/>
                  </a:cubicBezTo>
                  <a:lnTo>
                    <a:pt x="4426" y="52931"/>
                  </a:lnTo>
                  <a:cubicBezTo>
                    <a:pt x="4745" y="52664"/>
                    <a:pt x="5059" y="52388"/>
                    <a:pt x="5406" y="52164"/>
                  </a:cubicBezTo>
                  <a:cubicBezTo>
                    <a:pt x="7429" y="50860"/>
                    <a:pt x="9606" y="49870"/>
                    <a:pt x="11865" y="49051"/>
                  </a:cubicBezTo>
                  <a:cubicBezTo>
                    <a:pt x="13140" y="48589"/>
                    <a:pt x="14419" y="48135"/>
                    <a:pt x="15688" y="47657"/>
                  </a:cubicBezTo>
                  <a:cubicBezTo>
                    <a:pt x="16047" y="47521"/>
                    <a:pt x="16378" y="47311"/>
                    <a:pt x="16777" y="47108"/>
                  </a:cubicBezTo>
                  <a:cubicBezTo>
                    <a:pt x="16649" y="47045"/>
                    <a:pt x="16532" y="47020"/>
                    <a:pt x="16423" y="47020"/>
                  </a:cubicBezTo>
                  <a:cubicBezTo>
                    <a:pt x="16049" y="47020"/>
                    <a:pt x="15762" y="47313"/>
                    <a:pt x="15431" y="47376"/>
                  </a:cubicBezTo>
                  <a:cubicBezTo>
                    <a:pt x="14960" y="47464"/>
                    <a:pt x="14506" y="47652"/>
                    <a:pt x="14043" y="47789"/>
                  </a:cubicBezTo>
                  <a:cubicBezTo>
                    <a:pt x="13579" y="47926"/>
                    <a:pt x="13110" y="48042"/>
                    <a:pt x="12649" y="48188"/>
                  </a:cubicBezTo>
                  <a:cubicBezTo>
                    <a:pt x="12220" y="48323"/>
                    <a:pt x="11800" y="48485"/>
                    <a:pt x="11376" y="48639"/>
                  </a:cubicBezTo>
                  <a:cubicBezTo>
                    <a:pt x="10919" y="48804"/>
                    <a:pt x="10461" y="48965"/>
                    <a:pt x="10008" y="49141"/>
                  </a:cubicBezTo>
                  <a:cubicBezTo>
                    <a:pt x="9563" y="49315"/>
                    <a:pt x="9125" y="49505"/>
                    <a:pt x="8587" y="49729"/>
                  </a:cubicBezTo>
                  <a:cubicBezTo>
                    <a:pt x="9889" y="48252"/>
                    <a:pt x="15283" y="45174"/>
                    <a:pt x="18261" y="44124"/>
                  </a:cubicBezTo>
                  <a:cubicBezTo>
                    <a:pt x="20711" y="43261"/>
                    <a:pt x="25809" y="42287"/>
                    <a:pt x="28214" y="42287"/>
                  </a:cubicBezTo>
                  <a:cubicBezTo>
                    <a:pt x="28694" y="42287"/>
                    <a:pt x="29066" y="42326"/>
                    <a:pt x="29290" y="42412"/>
                  </a:cubicBezTo>
                  <a:cubicBezTo>
                    <a:pt x="29256" y="42493"/>
                    <a:pt x="29247" y="42610"/>
                    <a:pt x="29187" y="42651"/>
                  </a:cubicBezTo>
                  <a:cubicBezTo>
                    <a:pt x="28231" y="43293"/>
                    <a:pt x="27568" y="44216"/>
                    <a:pt x="26834" y="45075"/>
                  </a:cubicBezTo>
                  <a:cubicBezTo>
                    <a:pt x="26184" y="45836"/>
                    <a:pt x="25532" y="46606"/>
                    <a:pt x="24790" y="47273"/>
                  </a:cubicBezTo>
                  <a:cubicBezTo>
                    <a:pt x="23053" y="48836"/>
                    <a:pt x="20960" y="49621"/>
                    <a:pt x="18661" y="49934"/>
                  </a:cubicBezTo>
                  <a:cubicBezTo>
                    <a:pt x="15909" y="50306"/>
                    <a:pt x="13158" y="50694"/>
                    <a:pt x="10414" y="51120"/>
                  </a:cubicBezTo>
                  <a:cubicBezTo>
                    <a:pt x="8531" y="51413"/>
                    <a:pt x="6764" y="52082"/>
                    <a:pt x="5064" y="52931"/>
                  </a:cubicBezTo>
                  <a:lnTo>
                    <a:pt x="6250" y="52931"/>
                  </a:lnTo>
                  <a:cubicBezTo>
                    <a:pt x="6276" y="52923"/>
                    <a:pt x="6298" y="52913"/>
                    <a:pt x="6322" y="52903"/>
                  </a:cubicBezTo>
                  <a:cubicBezTo>
                    <a:pt x="8970" y="51982"/>
                    <a:pt x="11719" y="51595"/>
                    <a:pt x="14482" y="51257"/>
                  </a:cubicBezTo>
                  <a:cubicBezTo>
                    <a:pt x="16116" y="51058"/>
                    <a:pt x="17771" y="50949"/>
                    <a:pt x="19384" y="50630"/>
                  </a:cubicBezTo>
                  <a:cubicBezTo>
                    <a:pt x="22515" y="50013"/>
                    <a:pt x="25108" y="48472"/>
                    <a:pt x="27037" y="45866"/>
                  </a:cubicBezTo>
                  <a:cubicBezTo>
                    <a:pt x="27804" y="44828"/>
                    <a:pt x="28676" y="43869"/>
                    <a:pt x="29515" y="42885"/>
                  </a:cubicBezTo>
                  <a:cubicBezTo>
                    <a:pt x="29723" y="42642"/>
                    <a:pt x="29981" y="42439"/>
                    <a:pt x="30293" y="42151"/>
                  </a:cubicBezTo>
                  <a:lnTo>
                    <a:pt x="30293" y="42117"/>
                  </a:lnTo>
                  <a:cubicBezTo>
                    <a:pt x="30046" y="42018"/>
                    <a:pt x="29908" y="41942"/>
                    <a:pt x="29768" y="41915"/>
                  </a:cubicBezTo>
                  <a:cubicBezTo>
                    <a:pt x="29188" y="41799"/>
                    <a:pt x="28606" y="41748"/>
                    <a:pt x="28023" y="41748"/>
                  </a:cubicBezTo>
                  <a:cubicBezTo>
                    <a:pt x="27542" y="41748"/>
                    <a:pt x="27060" y="41783"/>
                    <a:pt x="26580" y="41845"/>
                  </a:cubicBezTo>
                  <a:cubicBezTo>
                    <a:pt x="25136" y="42030"/>
                    <a:pt x="23700" y="42236"/>
                    <a:pt x="22270" y="42533"/>
                  </a:cubicBezTo>
                  <a:cubicBezTo>
                    <a:pt x="20519" y="42899"/>
                    <a:pt x="18802" y="43329"/>
                    <a:pt x="17160" y="44033"/>
                  </a:cubicBezTo>
                  <a:cubicBezTo>
                    <a:pt x="16386" y="44363"/>
                    <a:pt x="15623" y="44720"/>
                    <a:pt x="14870" y="45093"/>
                  </a:cubicBezTo>
                  <a:cubicBezTo>
                    <a:pt x="12555" y="46242"/>
                    <a:pt x="10360" y="47589"/>
                    <a:pt x="8292" y="49137"/>
                  </a:cubicBezTo>
                  <a:cubicBezTo>
                    <a:pt x="6970" y="50126"/>
                    <a:pt x="5688" y="51165"/>
                    <a:pt x="4382" y="52177"/>
                  </a:cubicBezTo>
                  <a:cubicBezTo>
                    <a:pt x="4248" y="52281"/>
                    <a:pt x="4088" y="52350"/>
                    <a:pt x="3939" y="52436"/>
                  </a:cubicBezTo>
                  <a:cubicBezTo>
                    <a:pt x="3927" y="52198"/>
                    <a:pt x="3996" y="52061"/>
                    <a:pt x="4091" y="51944"/>
                  </a:cubicBezTo>
                  <a:cubicBezTo>
                    <a:pt x="5731" y="49900"/>
                    <a:pt x="7349" y="47837"/>
                    <a:pt x="9026" y="45821"/>
                  </a:cubicBezTo>
                  <a:cubicBezTo>
                    <a:pt x="10952" y="43505"/>
                    <a:pt x="12912" y="41218"/>
                    <a:pt x="14897" y="38951"/>
                  </a:cubicBezTo>
                  <a:cubicBezTo>
                    <a:pt x="15360" y="38424"/>
                    <a:pt x="15940" y="37968"/>
                    <a:pt x="16542" y="37601"/>
                  </a:cubicBezTo>
                  <a:cubicBezTo>
                    <a:pt x="18325" y="36512"/>
                    <a:pt x="20301" y="35861"/>
                    <a:pt x="22310" y="35356"/>
                  </a:cubicBezTo>
                  <a:cubicBezTo>
                    <a:pt x="24471" y="34813"/>
                    <a:pt x="26664" y="34396"/>
                    <a:pt x="28846" y="33936"/>
                  </a:cubicBezTo>
                  <a:cubicBezTo>
                    <a:pt x="29330" y="33834"/>
                    <a:pt x="29813" y="33723"/>
                    <a:pt x="30293" y="33605"/>
                  </a:cubicBezTo>
                  <a:lnTo>
                    <a:pt x="30293" y="32723"/>
                  </a:lnTo>
                  <a:cubicBezTo>
                    <a:pt x="28819" y="33094"/>
                    <a:pt x="27329" y="33402"/>
                    <a:pt x="25844" y="33724"/>
                  </a:cubicBezTo>
                  <a:cubicBezTo>
                    <a:pt x="23468" y="34242"/>
                    <a:pt x="21131" y="34860"/>
                    <a:pt x="18883" y="35795"/>
                  </a:cubicBezTo>
                  <a:cubicBezTo>
                    <a:pt x="18629" y="35902"/>
                    <a:pt x="18357" y="35966"/>
                    <a:pt x="18092" y="36051"/>
                  </a:cubicBezTo>
                  <a:cubicBezTo>
                    <a:pt x="18635" y="35553"/>
                    <a:pt x="19187" y="35097"/>
                    <a:pt x="19799" y="34751"/>
                  </a:cubicBezTo>
                  <a:cubicBezTo>
                    <a:pt x="21064" y="34037"/>
                    <a:pt x="22363" y="33386"/>
                    <a:pt x="23644" y="32703"/>
                  </a:cubicBezTo>
                  <a:cubicBezTo>
                    <a:pt x="25505" y="31714"/>
                    <a:pt x="27462" y="30960"/>
                    <a:pt x="29432" y="30225"/>
                  </a:cubicBezTo>
                  <a:cubicBezTo>
                    <a:pt x="29723" y="30117"/>
                    <a:pt x="30005" y="29990"/>
                    <a:pt x="30293" y="29873"/>
                  </a:cubicBezTo>
                  <a:lnTo>
                    <a:pt x="30293" y="29435"/>
                  </a:lnTo>
                  <a:cubicBezTo>
                    <a:pt x="30004" y="29565"/>
                    <a:pt x="29717" y="29699"/>
                    <a:pt x="29422" y="29816"/>
                  </a:cubicBezTo>
                  <a:cubicBezTo>
                    <a:pt x="27864" y="30435"/>
                    <a:pt x="26268" y="30974"/>
                    <a:pt x="24750" y="31679"/>
                  </a:cubicBezTo>
                  <a:cubicBezTo>
                    <a:pt x="23259" y="32372"/>
                    <a:pt x="21853" y="33246"/>
                    <a:pt x="20393" y="34008"/>
                  </a:cubicBezTo>
                  <a:cubicBezTo>
                    <a:pt x="20265" y="34076"/>
                    <a:pt x="20105" y="34084"/>
                    <a:pt x="19937" y="34084"/>
                  </a:cubicBezTo>
                  <a:cubicBezTo>
                    <a:pt x="19885" y="34084"/>
                    <a:pt x="19833" y="34083"/>
                    <a:pt x="19780" y="34083"/>
                  </a:cubicBezTo>
                  <a:cubicBezTo>
                    <a:pt x="19713" y="34083"/>
                    <a:pt x="19645" y="34084"/>
                    <a:pt x="19578" y="34090"/>
                  </a:cubicBezTo>
                  <a:cubicBezTo>
                    <a:pt x="19131" y="34417"/>
                    <a:pt x="18652" y="34768"/>
                    <a:pt x="18172" y="35120"/>
                  </a:cubicBezTo>
                  <a:cubicBezTo>
                    <a:pt x="18177" y="34798"/>
                    <a:pt x="18298" y="34590"/>
                    <a:pt x="18443" y="34399"/>
                  </a:cubicBezTo>
                  <a:cubicBezTo>
                    <a:pt x="19703" y="32717"/>
                    <a:pt x="21037" y="31085"/>
                    <a:pt x="22210" y="29344"/>
                  </a:cubicBezTo>
                  <a:cubicBezTo>
                    <a:pt x="23420" y="27547"/>
                    <a:pt x="24506" y="25664"/>
                    <a:pt x="25590" y="23786"/>
                  </a:cubicBezTo>
                  <a:cubicBezTo>
                    <a:pt x="26805" y="21682"/>
                    <a:pt x="27871" y="19503"/>
                    <a:pt x="28616" y="17180"/>
                  </a:cubicBezTo>
                  <a:cubicBezTo>
                    <a:pt x="28760" y="16728"/>
                    <a:pt x="29072" y="16378"/>
                    <a:pt x="29508" y="16198"/>
                  </a:cubicBezTo>
                  <a:cubicBezTo>
                    <a:pt x="29768" y="16091"/>
                    <a:pt x="30029" y="15987"/>
                    <a:pt x="30293" y="15885"/>
                  </a:cubicBezTo>
                  <a:lnTo>
                    <a:pt x="30293" y="14187"/>
                  </a:lnTo>
                  <a:cubicBezTo>
                    <a:pt x="30126" y="14389"/>
                    <a:pt x="29951" y="14584"/>
                    <a:pt x="29792" y="14793"/>
                  </a:cubicBezTo>
                  <a:cubicBezTo>
                    <a:pt x="29715" y="14895"/>
                    <a:pt x="29596" y="14966"/>
                    <a:pt x="29434" y="15103"/>
                  </a:cubicBezTo>
                  <a:cubicBezTo>
                    <a:pt x="29434" y="14925"/>
                    <a:pt x="29420" y="14862"/>
                    <a:pt x="29435" y="14807"/>
                  </a:cubicBezTo>
                  <a:cubicBezTo>
                    <a:pt x="29720" y="13755"/>
                    <a:pt x="30007" y="12704"/>
                    <a:pt x="30293" y="11653"/>
                  </a:cubicBezTo>
                  <a:lnTo>
                    <a:pt x="30293" y="9023"/>
                  </a:lnTo>
                  <a:cubicBezTo>
                    <a:pt x="29984" y="10351"/>
                    <a:pt x="29649" y="11671"/>
                    <a:pt x="29311" y="12992"/>
                  </a:cubicBezTo>
                  <a:cubicBezTo>
                    <a:pt x="29112" y="13772"/>
                    <a:pt x="28890" y="14551"/>
                    <a:pt x="28625" y="15312"/>
                  </a:cubicBezTo>
                  <a:cubicBezTo>
                    <a:pt x="28252" y="16380"/>
                    <a:pt x="27801" y="17419"/>
                    <a:pt x="27437" y="18488"/>
                  </a:cubicBezTo>
                  <a:cubicBezTo>
                    <a:pt x="26772" y="20444"/>
                    <a:pt x="25727" y="22207"/>
                    <a:pt x="24732" y="24004"/>
                  </a:cubicBezTo>
                  <a:cubicBezTo>
                    <a:pt x="24714" y="23801"/>
                    <a:pt x="24700" y="23590"/>
                    <a:pt x="24784" y="23432"/>
                  </a:cubicBezTo>
                  <a:cubicBezTo>
                    <a:pt x="25876" y="21375"/>
                    <a:pt x="26332" y="19124"/>
                    <a:pt x="26780" y="16876"/>
                  </a:cubicBezTo>
                  <a:cubicBezTo>
                    <a:pt x="26944" y="16055"/>
                    <a:pt x="26917" y="15198"/>
                    <a:pt x="27052" y="14369"/>
                  </a:cubicBezTo>
                  <a:cubicBezTo>
                    <a:pt x="27280" y="12966"/>
                    <a:pt x="27102" y="11578"/>
                    <a:pt x="26896" y="10208"/>
                  </a:cubicBezTo>
                  <a:cubicBezTo>
                    <a:pt x="26644" y="8524"/>
                    <a:pt x="25886" y="7002"/>
                    <a:pt x="25094" y="5509"/>
                  </a:cubicBezTo>
                  <a:cubicBezTo>
                    <a:pt x="24086" y="3614"/>
                    <a:pt x="22641" y="1987"/>
                    <a:pt x="217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39"/>
            <p:cNvSpPr/>
            <p:nvPr/>
          </p:nvSpPr>
          <p:spPr>
            <a:xfrm>
              <a:off x="5262650" y="2232950"/>
              <a:ext cx="234800" cy="160625"/>
            </a:xfrm>
            <a:custGeom>
              <a:avLst/>
              <a:gdLst/>
              <a:ahLst/>
              <a:cxnLst/>
              <a:rect l="l" t="t" r="r" b="b"/>
              <a:pathLst>
                <a:path w="9392" h="6425" extrusionOk="0">
                  <a:moveTo>
                    <a:pt x="9392" y="0"/>
                  </a:moveTo>
                  <a:cubicBezTo>
                    <a:pt x="7916" y="721"/>
                    <a:pt x="6479" y="1513"/>
                    <a:pt x="5121" y="2450"/>
                  </a:cubicBezTo>
                  <a:cubicBezTo>
                    <a:pt x="3554" y="3531"/>
                    <a:pt x="2032" y="4680"/>
                    <a:pt x="501" y="5816"/>
                  </a:cubicBezTo>
                  <a:cubicBezTo>
                    <a:pt x="297" y="5967"/>
                    <a:pt x="166" y="6219"/>
                    <a:pt x="0" y="6425"/>
                  </a:cubicBezTo>
                  <a:cubicBezTo>
                    <a:pt x="1265" y="5606"/>
                    <a:pt x="2485" y="4790"/>
                    <a:pt x="3640" y="3891"/>
                  </a:cubicBezTo>
                  <a:cubicBezTo>
                    <a:pt x="4841" y="2955"/>
                    <a:pt x="6160" y="2217"/>
                    <a:pt x="7468" y="1465"/>
                  </a:cubicBezTo>
                  <a:cubicBezTo>
                    <a:pt x="8095" y="1104"/>
                    <a:pt x="8739" y="770"/>
                    <a:pt x="9392" y="458"/>
                  </a:cubicBezTo>
                  <a:lnTo>
                    <a:pt x="93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5" name="Google Shape;1265;p59"/>
          <p:cNvPicPr preferRelativeResize="0"/>
          <p:nvPr/>
        </p:nvPicPr>
        <p:blipFill rotWithShape="1">
          <a:blip r:embed="rId3">
            <a:alphaModFix/>
          </a:blip>
          <a:srcRect l="25799" r="25795"/>
          <a:stretch/>
        </p:blipFill>
        <p:spPr>
          <a:xfrm>
            <a:off x="5408675" y="0"/>
            <a:ext cx="3735424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266" name="Google Shape;1266;p59"/>
          <p:cNvSpPr/>
          <p:nvPr/>
        </p:nvSpPr>
        <p:spPr>
          <a:xfrm>
            <a:off x="715100" y="535000"/>
            <a:ext cx="5203200" cy="3091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7" name="Google Shape;1267;p59"/>
          <p:cNvSpPr txBox="1">
            <a:spLocks noGrp="1"/>
          </p:cNvSpPr>
          <p:nvPr>
            <p:ph type="title"/>
          </p:nvPr>
        </p:nvSpPr>
        <p:spPr>
          <a:xfrm>
            <a:off x="884375" y="566050"/>
            <a:ext cx="4524300" cy="11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grpSp>
        <p:nvGrpSpPr>
          <p:cNvPr id="1268" name="Google Shape;1268;p59"/>
          <p:cNvGrpSpPr/>
          <p:nvPr/>
        </p:nvGrpSpPr>
        <p:grpSpPr>
          <a:xfrm>
            <a:off x="969004" y="3060608"/>
            <a:ext cx="320880" cy="320859"/>
            <a:chOff x="3368074" y="3882537"/>
            <a:chExt cx="215298" cy="215298"/>
          </a:xfrm>
        </p:grpSpPr>
        <p:sp>
          <p:nvSpPr>
            <p:cNvPr id="1269" name="Google Shape;1269;p59"/>
            <p:cNvSpPr/>
            <p:nvPr/>
          </p:nvSpPr>
          <p:spPr>
            <a:xfrm>
              <a:off x="3368074" y="3882537"/>
              <a:ext cx="215298" cy="215298"/>
            </a:xfrm>
            <a:custGeom>
              <a:avLst/>
              <a:gdLst/>
              <a:ahLst/>
              <a:cxnLst/>
              <a:rect l="l" t="t" r="r" b="b"/>
              <a:pathLst>
                <a:path w="6764" h="6764" extrusionOk="0">
                  <a:moveTo>
                    <a:pt x="5335" y="346"/>
                  </a:moveTo>
                  <a:cubicBezTo>
                    <a:pt x="5930" y="346"/>
                    <a:pt x="6418" y="834"/>
                    <a:pt x="6418" y="1429"/>
                  </a:cubicBezTo>
                  <a:lnTo>
                    <a:pt x="6418" y="5335"/>
                  </a:lnTo>
                  <a:cubicBezTo>
                    <a:pt x="6418" y="5930"/>
                    <a:pt x="5930" y="6418"/>
                    <a:pt x="5335" y="6418"/>
                  </a:cubicBezTo>
                  <a:lnTo>
                    <a:pt x="1429" y="6418"/>
                  </a:lnTo>
                  <a:cubicBezTo>
                    <a:pt x="834" y="6418"/>
                    <a:pt x="346" y="5930"/>
                    <a:pt x="346" y="5335"/>
                  </a:cubicBezTo>
                  <a:lnTo>
                    <a:pt x="346" y="1429"/>
                  </a:lnTo>
                  <a:cubicBezTo>
                    <a:pt x="346" y="834"/>
                    <a:pt x="834" y="346"/>
                    <a:pt x="1429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29"/>
                  </a:cubicBezTo>
                  <a:lnTo>
                    <a:pt x="1" y="5335"/>
                  </a:lnTo>
                  <a:cubicBezTo>
                    <a:pt x="1" y="6120"/>
                    <a:pt x="644" y="6763"/>
                    <a:pt x="1429" y="6763"/>
                  </a:cubicBezTo>
                  <a:lnTo>
                    <a:pt x="5335" y="6763"/>
                  </a:lnTo>
                  <a:cubicBezTo>
                    <a:pt x="6121" y="6763"/>
                    <a:pt x="6763" y="6120"/>
                    <a:pt x="6763" y="5335"/>
                  </a:cubicBezTo>
                  <a:lnTo>
                    <a:pt x="6763" y="1429"/>
                  </a:lnTo>
                  <a:cubicBezTo>
                    <a:pt x="6763" y="644"/>
                    <a:pt x="6121" y="1"/>
                    <a:pt x="53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59"/>
            <p:cNvSpPr/>
            <p:nvPr/>
          </p:nvSpPr>
          <p:spPr>
            <a:xfrm>
              <a:off x="3418143" y="3933656"/>
              <a:ext cx="114811" cy="112742"/>
            </a:xfrm>
            <a:custGeom>
              <a:avLst/>
              <a:gdLst/>
              <a:ahLst/>
              <a:cxnLst/>
              <a:rect l="l" t="t" r="r" b="b"/>
              <a:pathLst>
                <a:path w="3607" h="3542" extrusionOk="0">
                  <a:moveTo>
                    <a:pt x="1822" y="0"/>
                  </a:moveTo>
                  <a:cubicBezTo>
                    <a:pt x="812" y="0"/>
                    <a:pt x="1" y="851"/>
                    <a:pt x="59" y="1859"/>
                  </a:cubicBezTo>
                  <a:cubicBezTo>
                    <a:pt x="95" y="2776"/>
                    <a:pt x="833" y="3502"/>
                    <a:pt x="1726" y="3538"/>
                  </a:cubicBezTo>
                  <a:cubicBezTo>
                    <a:pt x="1764" y="3541"/>
                    <a:pt x="1802" y="3542"/>
                    <a:pt x="1840" y="3542"/>
                  </a:cubicBezTo>
                  <a:cubicBezTo>
                    <a:pt x="2178" y="3542"/>
                    <a:pt x="2494" y="3447"/>
                    <a:pt x="2762" y="3276"/>
                  </a:cubicBezTo>
                  <a:cubicBezTo>
                    <a:pt x="2857" y="3217"/>
                    <a:pt x="2869" y="3086"/>
                    <a:pt x="2797" y="3014"/>
                  </a:cubicBezTo>
                  <a:cubicBezTo>
                    <a:pt x="2761" y="2978"/>
                    <a:pt x="2711" y="2964"/>
                    <a:pt x="2664" y="2964"/>
                  </a:cubicBezTo>
                  <a:cubicBezTo>
                    <a:pt x="2634" y="2964"/>
                    <a:pt x="2606" y="2969"/>
                    <a:pt x="2583" y="2979"/>
                  </a:cubicBezTo>
                  <a:cubicBezTo>
                    <a:pt x="2380" y="3096"/>
                    <a:pt x="2149" y="3185"/>
                    <a:pt x="1897" y="3185"/>
                  </a:cubicBezTo>
                  <a:cubicBezTo>
                    <a:pt x="1868" y="3185"/>
                    <a:pt x="1839" y="3183"/>
                    <a:pt x="1809" y="3181"/>
                  </a:cubicBezTo>
                  <a:cubicBezTo>
                    <a:pt x="1023" y="3169"/>
                    <a:pt x="380" y="2514"/>
                    <a:pt x="392" y="1716"/>
                  </a:cubicBezTo>
                  <a:cubicBezTo>
                    <a:pt x="426" y="948"/>
                    <a:pt x="1028" y="330"/>
                    <a:pt x="1792" y="330"/>
                  </a:cubicBezTo>
                  <a:cubicBezTo>
                    <a:pt x="1833" y="330"/>
                    <a:pt x="1874" y="332"/>
                    <a:pt x="1916" y="335"/>
                  </a:cubicBezTo>
                  <a:cubicBezTo>
                    <a:pt x="2619" y="371"/>
                    <a:pt x="3190" y="943"/>
                    <a:pt x="3250" y="1633"/>
                  </a:cubicBezTo>
                  <a:cubicBezTo>
                    <a:pt x="3285" y="1919"/>
                    <a:pt x="3214" y="2193"/>
                    <a:pt x="3095" y="2431"/>
                  </a:cubicBezTo>
                  <a:cubicBezTo>
                    <a:pt x="3059" y="2490"/>
                    <a:pt x="3059" y="2574"/>
                    <a:pt x="3119" y="2633"/>
                  </a:cubicBezTo>
                  <a:cubicBezTo>
                    <a:pt x="3149" y="2663"/>
                    <a:pt x="3191" y="2678"/>
                    <a:pt x="3234" y="2678"/>
                  </a:cubicBezTo>
                  <a:cubicBezTo>
                    <a:pt x="3295" y="2678"/>
                    <a:pt x="3358" y="2648"/>
                    <a:pt x="3393" y="2586"/>
                  </a:cubicBezTo>
                  <a:cubicBezTo>
                    <a:pt x="3536" y="2324"/>
                    <a:pt x="3607" y="2014"/>
                    <a:pt x="3583" y="1669"/>
                  </a:cubicBezTo>
                  <a:cubicBezTo>
                    <a:pt x="3536" y="764"/>
                    <a:pt x="2797" y="50"/>
                    <a:pt x="1904" y="2"/>
                  </a:cubicBezTo>
                  <a:cubicBezTo>
                    <a:pt x="1877" y="1"/>
                    <a:pt x="1849" y="0"/>
                    <a:pt x="18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59"/>
            <p:cNvSpPr/>
            <p:nvPr/>
          </p:nvSpPr>
          <p:spPr>
            <a:xfrm>
              <a:off x="3519298" y="3910197"/>
              <a:ext cx="29570" cy="29220"/>
            </a:xfrm>
            <a:custGeom>
              <a:avLst/>
              <a:gdLst/>
              <a:ahLst/>
              <a:cxnLst/>
              <a:rect l="l" t="t" r="r" b="b"/>
              <a:pathLst>
                <a:path w="929" h="918" extrusionOk="0">
                  <a:moveTo>
                    <a:pt x="465" y="1"/>
                  </a:moveTo>
                  <a:cubicBezTo>
                    <a:pt x="203" y="1"/>
                    <a:pt x="0" y="203"/>
                    <a:pt x="0" y="453"/>
                  </a:cubicBezTo>
                  <a:cubicBezTo>
                    <a:pt x="0" y="715"/>
                    <a:pt x="203" y="918"/>
                    <a:pt x="465" y="918"/>
                  </a:cubicBezTo>
                  <a:cubicBezTo>
                    <a:pt x="715" y="918"/>
                    <a:pt x="929" y="715"/>
                    <a:pt x="929" y="453"/>
                  </a:cubicBezTo>
                  <a:cubicBezTo>
                    <a:pt x="929" y="203"/>
                    <a:pt x="715" y="1"/>
                    <a:pt x="4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72" name="Google Shape;1272;p59"/>
          <p:cNvGrpSpPr/>
          <p:nvPr/>
        </p:nvGrpSpPr>
        <p:grpSpPr>
          <a:xfrm>
            <a:off x="1975816" y="3082357"/>
            <a:ext cx="310159" cy="277360"/>
            <a:chOff x="3824739" y="3890112"/>
            <a:chExt cx="208105" cy="186110"/>
          </a:xfrm>
        </p:grpSpPr>
        <p:sp>
          <p:nvSpPr>
            <p:cNvPr id="1273" name="Google Shape;1273;p59"/>
            <p:cNvSpPr/>
            <p:nvPr/>
          </p:nvSpPr>
          <p:spPr>
            <a:xfrm>
              <a:off x="3831933" y="3955682"/>
              <a:ext cx="47809" cy="120540"/>
            </a:xfrm>
            <a:custGeom>
              <a:avLst/>
              <a:gdLst/>
              <a:ahLst/>
              <a:cxnLst/>
              <a:rect l="l" t="t" r="r" b="b"/>
              <a:pathLst>
                <a:path w="1502" h="3787" extrusionOk="0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59"/>
            <p:cNvSpPr/>
            <p:nvPr/>
          </p:nvSpPr>
          <p:spPr>
            <a:xfrm>
              <a:off x="3824739" y="3890112"/>
              <a:ext cx="55002" cy="55002"/>
            </a:xfrm>
            <a:custGeom>
              <a:avLst/>
              <a:gdLst/>
              <a:ahLst/>
              <a:cxnLst/>
              <a:rect l="l" t="t" r="r" b="b"/>
              <a:pathLst>
                <a:path w="1728" h="1728" extrusionOk="0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59"/>
            <p:cNvSpPr/>
            <p:nvPr/>
          </p:nvSpPr>
          <p:spPr>
            <a:xfrm>
              <a:off x="3904696" y="3955682"/>
              <a:ext cx="128148" cy="120540"/>
            </a:xfrm>
            <a:custGeom>
              <a:avLst/>
              <a:gdLst/>
              <a:ahLst/>
              <a:cxnLst/>
              <a:rect l="l" t="t" r="r" b="b"/>
              <a:pathLst>
                <a:path w="4026" h="3787" extrusionOk="0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76" name="Google Shape;1276;p59"/>
          <p:cNvSpPr/>
          <p:nvPr/>
        </p:nvSpPr>
        <p:spPr>
          <a:xfrm>
            <a:off x="2980127" y="3082475"/>
            <a:ext cx="338894" cy="276798"/>
          </a:xfrm>
          <a:custGeom>
            <a:avLst/>
            <a:gdLst/>
            <a:ahLst/>
            <a:cxnLst/>
            <a:rect l="l" t="t" r="r" b="b"/>
            <a:pathLst>
              <a:path w="7144" h="5835" extrusionOk="0">
                <a:moveTo>
                  <a:pt x="4620" y="0"/>
                </a:moveTo>
                <a:cubicBezTo>
                  <a:pt x="3727" y="0"/>
                  <a:pt x="2977" y="691"/>
                  <a:pt x="2905" y="1572"/>
                </a:cubicBezTo>
                <a:cubicBezTo>
                  <a:pt x="2727" y="1548"/>
                  <a:pt x="2358" y="1441"/>
                  <a:pt x="2262" y="1405"/>
                </a:cubicBezTo>
                <a:cubicBezTo>
                  <a:pt x="1643" y="1203"/>
                  <a:pt x="1072" y="810"/>
                  <a:pt x="631" y="322"/>
                </a:cubicBezTo>
                <a:cubicBezTo>
                  <a:pt x="596" y="298"/>
                  <a:pt x="572" y="274"/>
                  <a:pt x="524" y="262"/>
                </a:cubicBezTo>
                <a:cubicBezTo>
                  <a:pt x="517" y="261"/>
                  <a:pt x="509" y="260"/>
                  <a:pt x="501" y="260"/>
                </a:cubicBezTo>
                <a:cubicBezTo>
                  <a:pt x="436" y="260"/>
                  <a:pt x="367" y="304"/>
                  <a:pt x="346" y="357"/>
                </a:cubicBezTo>
                <a:cubicBezTo>
                  <a:pt x="238" y="572"/>
                  <a:pt x="179" y="810"/>
                  <a:pt x="179" y="1048"/>
                </a:cubicBezTo>
                <a:cubicBezTo>
                  <a:pt x="179" y="1393"/>
                  <a:pt x="286" y="1727"/>
                  <a:pt x="476" y="1977"/>
                </a:cubicBezTo>
                <a:cubicBezTo>
                  <a:pt x="466" y="1975"/>
                  <a:pt x="456" y="1974"/>
                  <a:pt x="446" y="1974"/>
                </a:cubicBezTo>
                <a:cubicBezTo>
                  <a:pt x="397" y="1974"/>
                  <a:pt x="349" y="1997"/>
                  <a:pt x="310" y="2036"/>
                </a:cubicBezTo>
                <a:cubicBezTo>
                  <a:pt x="286" y="2060"/>
                  <a:pt x="286" y="2108"/>
                  <a:pt x="274" y="2143"/>
                </a:cubicBezTo>
                <a:lnTo>
                  <a:pt x="274" y="2203"/>
                </a:lnTo>
                <a:cubicBezTo>
                  <a:pt x="274" y="2655"/>
                  <a:pt x="476" y="3072"/>
                  <a:pt x="822" y="3358"/>
                </a:cubicBezTo>
                <a:cubicBezTo>
                  <a:pt x="786" y="3370"/>
                  <a:pt x="774" y="3405"/>
                  <a:pt x="762" y="3417"/>
                </a:cubicBezTo>
                <a:cubicBezTo>
                  <a:pt x="750" y="3465"/>
                  <a:pt x="727" y="3513"/>
                  <a:pt x="750" y="3548"/>
                </a:cubicBezTo>
                <a:cubicBezTo>
                  <a:pt x="893" y="4024"/>
                  <a:pt x="1262" y="4405"/>
                  <a:pt x="1727" y="4548"/>
                </a:cubicBezTo>
                <a:cubicBezTo>
                  <a:pt x="1310" y="4798"/>
                  <a:pt x="834" y="4941"/>
                  <a:pt x="334" y="4941"/>
                </a:cubicBezTo>
                <a:lnTo>
                  <a:pt x="191" y="4941"/>
                </a:lnTo>
                <a:cubicBezTo>
                  <a:pt x="107" y="4941"/>
                  <a:pt x="36" y="5001"/>
                  <a:pt x="12" y="5084"/>
                </a:cubicBezTo>
                <a:cubicBezTo>
                  <a:pt x="0" y="5156"/>
                  <a:pt x="48" y="5239"/>
                  <a:pt x="107" y="5263"/>
                </a:cubicBezTo>
                <a:cubicBezTo>
                  <a:pt x="727" y="5632"/>
                  <a:pt x="1465" y="5834"/>
                  <a:pt x="2191" y="5834"/>
                </a:cubicBezTo>
                <a:cubicBezTo>
                  <a:pt x="3072" y="5834"/>
                  <a:pt x="3905" y="5560"/>
                  <a:pt x="4596" y="5060"/>
                </a:cubicBezTo>
                <a:cubicBezTo>
                  <a:pt x="4691" y="5001"/>
                  <a:pt x="4691" y="4858"/>
                  <a:pt x="4620" y="4786"/>
                </a:cubicBezTo>
                <a:cubicBezTo>
                  <a:pt x="4587" y="4754"/>
                  <a:pt x="4544" y="4735"/>
                  <a:pt x="4499" y="4735"/>
                </a:cubicBezTo>
                <a:cubicBezTo>
                  <a:pt x="4463" y="4735"/>
                  <a:pt x="4426" y="4748"/>
                  <a:pt x="4394" y="4775"/>
                </a:cubicBezTo>
                <a:cubicBezTo>
                  <a:pt x="3763" y="5215"/>
                  <a:pt x="3013" y="5489"/>
                  <a:pt x="2191" y="5489"/>
                </a:cubicBezTo>
                <a:cubicBezTo>
                  <a:pt x="1727" y="5489"/>
                  <a:pt x="1262" y="5394"/>
                  <a:pt x="846" y="5239"/>
                </a:cubicBezTo>
                <a:cubicBezTo>
                  <a:pt x="1369" y="5144"/>
                  <a:pt x="1846" y="4917"/>
                  <a:pt x="2262" y="4584"/>
                </a:cubicBezTo>
                <a:cubicBezTo>
                  <a:pt x="2310" y="4536"/>
                  <a:pt x="2334" y="4477"/>
                  <a:pt x="2322" y="4417"/>
                </a:cubicBezTo>
                <a:cubicBezTo>
                  <a:pt x="2310" y="4346"/>
                  <a:pt x="2239" y="4286"/>
                  <a:pt x="2155" y="4286"/>
                </a:cubicBezTo>
                <a:cubicBezTo>
                  <a:pt x="1739" y="4263"/>
                  <a:pt x="1369" y="4048"/>
                  <a:pt x="1167" y="3691"/>
                </a:cubicBezTo>
                <a:cubicBezTo>
                  <a:pt x="1250" y="3691"/>
                  <a:pt x="1358" y="3667"/>
                  <a:pt x="1441" y="3643"/>
                </a:cubicBezTo>
                <a:cubicBezTo>
                  <a:pt x="1524" y="3632"/>
                  <a:pt x="1584" y="3572"/>
                  <a:pt x="1584" y="3489"/>
                </a:cubicBezTo>
                <a:cubicBezTo>
                  <a:pt x="1596" y="3405"/>
                  <a:pt x="1536" y="3334"/>
                  <a:pt x="1441" y="3298"/>
                </a:cubicBezTo>
                <a:cubicBezTo>
                  <a:pt x="1000" y="3191"/>
                  <a:pt x="667" y="2822"/>
                  <a:pt x="596" y="2381"/>
                </a:cubicBezTo>
                <a:lnTo>
                  <a:pt x="596" y="2381"/>
                </a:lnTo>
                <a:cubicBezTo>
                  <a:pt x="727" y="2405"/>
                  <a:pt x="869" y="2417"/>
                  <a:pt x="1000" y="2417"/>
                </a:cubicBezTo>
                <a:cubicBezTo>
                  <a:pt x="1084" y="2417"/>
                  <a:pt x="1143" y="2358"/>
                  <a:pt x="1167" y="2274"/>
                </a:cubicBezTo>
                <a:cubicBezTo>
                  <a:pt x="1179" y="2203"/>
                  <a:pt x="1131" y="2143"/>
                  <a:pt x="1072" y="2108"/>
                </a:cubicBezTo>
                <a:cubicBezTo>
                  <a:pt x="703" y="1881"/>
                  <a:pt x="476" y="1488"/>
                  <a:pt x="476" y="1048"/>
                </a:cubicBezTo>
                <a:cubicBezTo>
                  <a:pt x="476" y="953"/>
                  <a:pt x="488" y="846"/>
                  <a:pt x="524" y="738"/>
                </a:cubicBezTo>
                <a:cubicBezTo>
                  <a:pt x="965" y="1191"/>
                  <a:pt x="1524" y="1524"/>
                  <a:pt x="2120" y="1727"/>
                </a:cubicBezTo>
                <a:cubicBezTo>
                  <a:pt x="2120" y="1727"/>
                  <a:pt x="2715" y="1905"/>
                  <a:pt x="2929" y="1917"/>
                </a:cubicBezTo>
                <a:lnTo>
                  <a:pt x="3024" y="1917"/>
                </a:lnTo>
                <a:cubicBezTo>
                  <a:pt x="3096" y="1917"/>
                  <a:pt x="3167" y="1869"/>
                  <a:pt x="3191" y="1798"/>
                </a:cubicBezTo>
                <a:cubicBezTo>
                  <a:pt x="3203" y="1786"/>
                  <a:pt x="3203" y="1750"/>
                  <a:pt x="3203" y="1738"/>
                </a:cubicBezTo>
                <a:lnTo>
                  <a:pt x="3203" y="1703"/>
                </a:lnTo>
                <a:cubicBezTo>
                  <a:pt x="3203" y="953"/>
                  <a:pt x="3810" y="334"/>
                  <a:pt x="4572" y="334"/>
                </a:cubicBezTo>
                <a:cubicBezTo>
                  <a:pt x="4941" y="334"/>
                  <a:pt x="5287" y="488"/>
                  <a:pt x="5549" y="750"/>
                </a:cubicBezTo>
                <a:cubicBezTo>
                  <a:pt x="5585" y="787"/>
                  <a:pt x="5621" y="802"/>
                  <a:pt x="5663" y="802"/>
                </a:cubicBezTo>
                <a:cubicBezTo>
                  <a:pt x="5676" y="802"/>
                  <a:pt x="5689" y="801"/>
                  <a:pt x="5703" y="798"/>
                </a:cubicBezTo>
                <a:cubicBezTo>
                  <a:pt x="5882" y="762"/>
                  <a:pt x="6049" y="738"/>
                  <a:pt x="6203" y="679"/>
                </a:cubicBezTo>
                <a:lnTo>
                  <a:pt x="6203" y="679"/>
                </a:lnTo>
                <a:cubicBezTo>
                  <a:pt x="6120" y="762"/>
                  <a:pt x="6013" y="857"/>
                  <a:pt x="5894" y="917"/>
                </a:cubicBezTo>
                <a:cubicBezTo>
                  <a:pt x="5822" y="965"/>
                  <a:pt x="5787" y="1048"/>
                  <a:pt x="5822" y="1143"/>
                </a:cubicBezTo>
                <a:cubicBezTo>
                  <a:pt x="5846" y="1203"/>
                  <a:pt x="5930" y="1250"/>
                  <a:pt x="6001" y="1250"/>
                </a:cubicBezTo>
                <a:cubicBezTo>
                  <a:pt x="6144" y="1227"/>
                  <a:pt x="6287" y="1215"/>
                  <a:pt x="6418" y="1167"/>
                </a:cubicBezTo>
                <a:lnTo>
                  <a:pt x="6418" y="1167"/>
                </a:lnTo>
                <a:cubicBezTo>
                  <a:pt x="6299" y="1286"/>
                  <a:pt x="6168" y="1405"/>
                  <a:pt x="6013" y="1512"/>
                </a:cubicBezTo>
                <a:cubicBezTo>
                  <a:pt x="5965" y="1548"/>
                  <a:pt x="5941" y="1608"/>
                  <a:pt x="5941" y="1655"/>
                </a:cubicBezTo>
                <a:lnTo>
                  <a:pt x="5941" y="1679"/>
                </a:lnTo>
                <a:lnTo>
                  <a:pt x="5941" y="1703"/>
                </a:lnTo>
                <a:lnTo>
                  <a:pt x="5941" y="1727"/>
                </a:lnTo>
                <a:cubicBezTo>
                  <a:pt x="5941" y="2691"/>
                  <a:pt x="5572" y="3572"/>
                  <a:pt x="4977" y="4227"/>
                </a:cubicBezTo>
                <a:cubicBezTo>
                  <a:pt x="4918" y="4298"/>
                  <a:pt x="4918" y="4405"/>
                  <a:pt x="4977" y="4465"/>
                </a:cubicBezTo>
                <a:cubicBezTo>
                  <a:pt x="5011" y="4499"/>
                  <a:pt x="5053" y="4514"/>
                  <a:pt x="5096" y="4514"/>
                </a:cubicBezTo>
                <a:cubicBezTo>
                  <a:pt x="5143" y="4514"/>
                  <a:pt x="5190" y="4496"/>
                  <a:pt x="5227" y="4465"/>
                </a:cubicBezTo>
                <a:cubicBezTo>
                  <a:pt x="5894" y="3715"/>
                  <a:pt x="6263" y="2762"/>
                  <a:pt x="6287" y="1750"/>
                </a:cubicBezTo>
                <a:cubicBezTo>
                  <a:pt x="6596" y="1524"/>
                  <a:pt x="6846" y="1250"/>
                  <a:pt x="7061" y="917"/>
                </a:cubicBezTo>
                <a:cubicBezTo>
                  <a:pt x="7144" y="857"/>
                  <a:pt x="7132" y="750"/>
                  <a:pt x="7061" y="715"/>
                </a:cubicBezTo>
                <a:cubicBezTo>
                  <a:pt x="7029" y="683"/>
                  <a:pt x="6987" y="667"/>
                  <a:pt x="6937" y="667"/>
                </a:cubicBezTo>
                <a:cubicBezTo>
                  <a:pt x="6912" y="667"/>
                  <a:pt x="6886" y="671"/>
                  <a:pt x="6858" y="679"/>
                </a:cubicBezTo>
                <a:cubicBezTo>
                  <a:pt x="6775" y="726"/>
                  <a:pt x="6680" y="750"/>
                  <a:pt x="6596" y="786"/>
                </a:cubicBezTo>
                <a:cubicBezTo>
                  <a:pt x="6680" y="667"/>
                  <a:pt x="6763" y="512"/>
                  <a:pt x="6823" y="369"/>
                </a:cubicBezTo>
                <a:cubicBezTo>
                  <a:pt x="6834" y="310"/>
                  <a:pt x="6834" y="238"/>
                  <a:pt x="6787" y="191"/>
                </a:cubicBezTo>
                <a:cubicBezTo>
                  <a:pt x="6750" y="153"/>
                  <a:pt x="6703" y="135"/>
                  <a:pt x="6659" y="135"/>
                </a:cubicBezTo>
                <a:cubicBezTo>
                  <a:pt x="6632" y="135"/>
                  <a:pt x="6607" y="142"/>
                  <a:pt x="6584" y="155"/>
                </a:cubicBezTo>
                <a:cubicBezTo>
                  <a:pt x="6322" y="310"/>
                  <a:pt x="6061" y="393"/>
                  <a:pt x="5775" y="441"/>
                </a:cubicBezTo>
                <a:cubicBezTo>
                  <a:pt x="5465" y="143"/>
                  <a:pt x="5048" y="0"/>
                  <a:pt x="462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7" name="Google Shape;1277;p59"/>
          <p:cNvSpPr txBox="1"/>
          <p:nvPr/>
        </p:nvSpPr>
        <p:spPr>
          <a:xfrm>
            <a:off x="715100" y="4348100"/>
            <a:ext cx="4089900" cy="2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Tenor Sans"/>
                <a:ea typeface="Tenor Sans"/>
                <a:cs typeface="Tenor Sans"/>
                <a:sym typeface="Tenor Sans"/>
              </a:rPr>
              <a:t>Please keep this slide for attribution</a:t>
            </a:r>
            <a:endParaRPr sz="1200">
              <a:solidFill>
                <a:schemeClr val="lt1"/>
              </a:solidFill>
              <a:latin typeface="Tenor Sans"/>
              <a:ea typeface="Tenor Sans"/>
              <a:cs typeface="Tenor Sans"/>
              <a:sym typeface="Tenor Sans"/>
            </a:endParaRPr>
          </a:p>
        </p:txBody>
      </p:sp>
      <p:grpSp>
        <p:nvGrpSpPr>
          <p:cNvPr id="1278" name="Google Shape;1278;p59"/>
          <p:cNvGrpSpPr/>
          <p:nvPr/>
        </p:nvGrpSpPr>
        <p:grpSpPr>
          <a:xfrm rot="5400000">
            <a:off x="4382200" y="2090400"/>
            <a:ext cx="1561375" cy="1510825"/>
            <a:chOff x="2770750" y="2936725"/>
            <a:chExt cx="1561375" cy="1510825"/>
          </a:xfrm>
        </p:grpSpPr>
        <p:sp>
          <p:nvSpPr>
            <p:cNvPr id="1279" name="Google Shape;1279;p59"/>
            <p:cNvSpPr/>
            <p:nvPr/>
          </p:nvSpPr>
          <p:spPr>
            <a:xfrm>
              <a:off x="3677425" y="3980500"/>
              <a:ext cx="654700" cy="467050"/>
            </a:xfrm>
            <a:custGeom>
              <a:avLst/>
              <a:gdLst/>
              <a:ahLst/>
              <a:cxnLst/>
              <a:rect l="l" t="t" r="r" b="b"/>
              <a:pathLst>
                <a:path w="26188" h="18682" extrusionOk="0">
                  <a:moveTo>
                    <a:pt x="7978" y="0"/>
                  </a:moveTo>
                  <a:cubicBezTo>
                    <a:pt x="7004" y="0"/>
                    <a:pt x="6046" y="167"/>
                    <a:pt x="5321" y="313"/>
                  </a:cubicBezTo>
                  <a:cubicBezTo>
                    <a:pt x="2605" y="861"/>
                    <a:pt x="572" y="2948"/>
                    <a:pt x="140" y="5632"/>
                  </a:cubicBezTo>
                  <a:cubicBezTo>
                    <a:pt x="1" y="6515"/>
                    <a:pt x="64" y="7739"/>
                    <a:pt x="1171" y="8566"/>
                  </a:cubicBezTo>
                  <a:cubicBezTo>
                    <a:pt x="1768" y="9010"/>
                    <a:pt x="2461" y="9312"/>
                    <a:pt x="3237" y="9462"/>
                  </a:cubicBezTo>
                  <a:lnTo>
                    <a:pt x="3781" y="9566"/>
                  </a:lnTo>
                  <a:cubicBezTo>
                    <a:pt x="4790" y="9758"/>
                    <a:pt x="5834" y="9955"/>
                    <a:pt x="6820" y="10279"/>
                  </a:cubicBezTo>
                  <a:cubicBezTo>
                    <a:pt x="8392" y="10793"/>
                    <a:pt x="10059" y="11390"/>
                    <a:pt x="11614" y="12268"/>
                  </a:cubicBezTo>
                  <a:cubicBezTo>
                    <a:pt x="13401" y="13280"/>
                    <a:pt x="14649" y="14384"/>
                    <a:pt x="15542" y="15742"/>
                  </a:cubicBezTo>
                  <a:cubicBezTo>
                    <a:pt x="15774" y="16095"/>
                    <a:pt x="15950" y="16491"/>
                    <a:pt x="16120" y="16873"/>
                  </a:cubicBezTo>
                  <a:cubicBezTo>
                    <a:pt x="16219" y="17094"/>
                    <a:pt x="16318" y="17316"/>
                    <a:pt x="16428" y="17531"/>
                  </a:cubicBezTo>
                  <a:cubicBezTo>
                    <a:pt x="16478" y="17629"/>
                    <a:pt x="16526" y="17731"/>
                    <a:pt x="16574" y="17832"/>
                  </a:cubicBezTo>
                  <a:cubicBezTo>
                    <a:pt x="16709" y="18118"/>
                    <a:pt x="16849" y="18411"/>
                    <a:pt x="17066" y="18682"/>
                  </a:cubicBezTo>
                  <a:cubicBezTo>
                    <a:pt x="17278" y="17244"/>
                    <a:pt x="17193" y="15749"/>
                    <a:pt x="16805" y="14119"/>
                  </a:cubicBezTo>
                  <a:cubicBezTo>
                    <a:pt x="16571" y="13127"/>
                    <a:pt x="16233" y="12116"/>
                    <a:pt x="15799" y="11118"/>
                  </a:cubicBezTo>
                  <a:cubicBezTo>
                    <a:pt x="14998" y="9265"/>
                    <a:pt x="13547" y="7988"/>
                    <a:pt x="11872" y="6628"/>
                  </a:cubicBezTo>
                  <a:cubicBezTo>
                    <a:pt x="11302" y="6166"/>
                    <a:pt x="10721" y="5718"/>
                    <a:pt x="10139" y="5270"/>
                  </a:cubicBezTo>
                  <a:cubicBezTo>
                    <a:pt x="8855" y="4282"/>
                    <a:pt x="7529" y="3261"/>
                    <a:pt x="6357" y="2086"/>
                  </a:cubicBezTo>
                  <a:cubicBezTo>
                    <a:pt x="6339" y="2070"/>
                    <a:pt x="6255" y="2068"/>
                    <a:pt x="6174" y="2067"/>
                  </a:cubicBezTo>
                  <a:cubicBezTo>
                    <a:pt x="6144" y="2065"/>
                    <a:pt x="6111" y="2065"/>
                    <a:pt x="6076" y="2064"/>
                  </a:cubicBezTo>
                  <a:lnTo>
                    <a:pt x="6076" y="2064"/>
                  </a:lnTo>
                  <a:cubicBezTo>
                    <a:pt x="7062" y="3191"/>
                    <a:pt x="8010" y="4118"/>
                    <a:pt x="9050" y="4972"/>
                  </a:cubicBezTo>
                  <a:cubicBezTo>
                    <a:pt x="9541" y="5373"/>
                    <a:pt x="10034" y="5770"/>
                    <a:pt x="10527" y="6167"/>
                  </a:cubicBezTo>
                  <a:cubicBezTo>
                    <a:pt x="11317" y="6803"/>
                    <a:pt x="12108" y="7440"/>
                    <a:pt x="12882" y="8094"/>
                  </a:cubicBezTo>
                  <a:cubicBezTo>
                    <a:pt x="14410" y="9379"/>
                    <a:pt x="15469" y="10918"/>
                    <a:pt x="16028" y="12667"/>
                  </a:cubicBezTo>
                  <a:cubicBezTo>
                    <a:pt x="16129" y="12987"/>
                    <a:pt x="16210" y="13313"/>
                    <a:pt x="16291" y="13640"/>
                  </a:cubicBezTo>
                  <a:lnTo>
                    <a:pt x="16402" y="14085"/>
                  </a:lnTo>
                  <a:lnTo>
                    <a:pt x="16278" y="14151"/>
                  </a:lnTo>
                  <a:cubicBezTo>
                    <a:pt x="15703" y="13483"/>
                    <a:pt x="15165" y="12792"/>
                    <a:pt x="14645" y="12124"/>
                  </a:cubicBezTo>
                  <a:cubicBezTo>
                    <a:pt x="14303" y="11685"/>
                    <a:pt x="13965" y="11249"/>
                    <a:pt x="13616" y="10820"/>
                  </a:cubicBezTo>
                  <a:cubicBezTo>
                    <a:pt x="12762" y="9770"/>
                    <a:pt x="11599" y="9056"/>
                    <a:pt x="10473" y="8366"/>
                  </a:cubicBezTo>
                  <a:lnTo>
                    <a:pt x="10306" y="8264"/>
                  </a:lnTo>
                  <a:cubicBezTo>
                    <a:pt x="8926" y="7416"/>
                    <a:pt x="7653" y="6829"/>
                    <a:pt x="6861" y="6671"/>
                  </a:cubicBezTo>
                  <a:lnTo>
                    <a:pt x="6861" y="6671"/>
                  </a:lnTo>
                  <a:lnTo>
                    <a:pt x="6897" y="6695"/>
                  </a:lnTo>
                  <a:cubicBezTo>
                    <a:pt x="7102" y="6828"/>
                    <a:pt x="7294" y="6954"/>
                    <a:pt x="7496" y="7064"/>
                  </a:cubicBezTo>
                  <a:cubicBezTo>
                    <a:pt x="7763" y="7211"/>
                    <a:pt x="8035" y="7351"/>
                    <a:pt x="8308" y="7489"/>
                  </a:cubicBezTo>
                  <a:cubicBezTo>
                    <a:pt x="8784" y="7731"/>
                    <a:pt x="9278" y="7982"/>
                    <a:pt x="9736" y="8277"/>
                  </a:cubicBezTo>
                  <a:lnTo>
                    <a:pt x="9814" y="8327"/>
                  </a:lnTo>
                  <a:cubicBezTo>
                    <a:pt x="11186" y="9204"/>
                    <a:pt x="12602" y="10109"/>
                    <a:pt x="13617" y="11461"/>
                  </a:cubicBezTo>
                  <a:cubicBezTo>
                    <a:pt x="14405" y="12509"/>
                    <a:pt x="15076" y="13441"/>
                    <a:pt x="15667" y="14313"/>
                  </a:cubicBezTo>
                  <a:cubicBezTo>
                    <a:pt x="15840" y="14568"/>
                    <a:pt x="15960" y="14861"/>
                    <a:pt x="16078" y="15142"/>
                  </a:cubicBezTo>
                  <a:cubicBezTo>
                    <a:pt x="16123" y="15250"/>
                    <a:pt x="16168" y="15360"/>
                    <a:pt x="16216" y="15467"/>
                  </a:cubicBezTo>
                  <a:lnTo>
                    <a:pt x="16196" y="15479"/>
                  </a:lnTo>
                  <a:lnTo>
                    <a:pt x="16643" y="15846"/>
                  </a:lnTo>
                  <a:lnTo>
                    <a:pt x="16207" y="16073"/>
                  </a:lnTo>
                  <a:lnTo>
                    <a:pt x="16118" y="15528"/>
                  </a:lnTo>
                  <a:lnTo>
                    <a:pt x="16094" y="15543"/>
                  </a:lnTo>
                  <a:lnTo>
                    <a:pt x="15795" y="15201"/>
                  </a:lnTo>
                  <a:cubicBezTo>
                    <a:pt x="15550" y="14918"/>
                    <a:pt x="15303" y="14637"/>
                    <a:pt x="15046" y="14366"/>
                  </a:cubicBezTo>
                  <a:cubicBezTo>
                    <a:pt x="13548" y="12795"/>
                    <a:pt x="11652" y="11629"/>
                    <a:pt x="9081" y="10694"/>
                  </a:cubicBezTo>
                  <a:cubicBezTo>
                    <a:pt x="7468" y="10109"/>
                    <a:pt x="5840" y="9673"/>
                    <a:pt x="4241" y="9401"/>
                  </a:cubicBezTo>
                  <a:cubicBezTo>
                    <a:pt x="3590" y="9291"/>
                    <a:pt x="3031" y="9148"/>
                    <a:pt x="2529" y="8969"/>
                  </a:cubicBezTo>
                  <a:cubicBezTo>
                    <a:pt x="1250" y="8513"/>
                    <a:pt x="589" y="7760"/>
                    <a:pt x="449" y="6599"/>
                  </a:cubicBezTo>
                  <a:cubicBezTo>
                    <a:pt x="377" y="5997"/>
                    <a:pt x="476" y="5412"/>
                    <a:pt x="774" y="4701"/>
                  </a:cubicBezTo>
                  <a:cubicBezTo>
                    <a:pt x="1650" y="2603"/>
                    <a:pt x="3195" y="1286"/>
                    <a:pt x="5365" y="785"/>
                  </a:cubicBezTo>
                  <a:cubicBezTo>
                    <a:pt x="5876" y="668"/>
                    <a:pt x="6405" y="596"/>
                    <a:pt x="6917" y="528"/>
                  </a:cubicBezTo>
                  <a:lnTo>
                    <a:pt x="7487" y="448"/>
                  </a:lnTo>
                  <a:cubicBezTo>
                    <a:pt x="7545" y="439"/>
                    <a:pt x="7605" y="435"/>
                    <a:pt x="7667" y="435"/>
                  </a:cubicBezTo>
                  <a:cubicBezTo>
                    <a:pt x="7747" y="435"/>
                    <a:pt x="7826" y="442"/>
                    <a:pt x="7905" y="453"/>
                  </a:cubicBezTo>
                  <a:cubicBezTo>
                    <a:pt x="8199" y="497"/>
                    <a:pt x="8493" y="545"/>
                    <a:pt x="8786" y="593"/>
                  </a:cubicBezTo>
                  <a:cubicBezTo>
                    <a:pt x="9303" y="677"/>
                    <a:pt x="9820" y="761"/>
                    <a:pt x="10339" y="823"/>
                  </a:cubicBezTo>
                  <a:cubicBezTo>
                    <a:pt x="12748" y="1107"/>
                    <a:pt x="15010" y="1922"/>
                    <a:pt x="16712" y="2600"/>
                  </a:cubicBezTo>
                  <a:cubicBezTo>
                    <a:pt x="18257" y="3215"/>
                    <a:pt x="19906" y="3849"/>
                    <a:pt x="21601" y="4244"/>
                  </a:cubicBezTo>
                  <a:cubicBezTo>
                    <a:pt x="22309" y="4411"/>
                    <a:pt x="23024" y="4552"/>
                    <a:pt x="23738" y="4695"/>
                  </a:cubicBezTo>
                  <a:cubicBezTo>
                    <a:pt x="24380" y="4823"/>
                    <a:pt x="25022" y="4951"/>
                    <a:pt x="25661" y="5095"/>
                  </a:cubicBezTo>
                  <a:cubicBezTo>
                    <a:pt x="25842" y="5136"/>
                    <a:pt x="26012" y="5154"/>
                    <a:pt x="26188" y="5187"/>
                  </a:cubicBezTo>
                  <a:lnTo>
                    <a:pt x="26188" y="4880"/>
                  </a:lnTo>
                  <a:lnTo>
                    <a:pt x="26188" y="4879"/>
                  </a:lnTo>
                  <a:cubicBezTo>
                    <a:pt x="25326" y="4758"/>
                    <a:pt x="24418" y="4596"/>
                    <a:pt x="23419" y="4370"/>
                  </a:cubicBezTo>
                  <a:cubicBezTo>
                    <a:pt x="20676" y="3754"/>
                    <a:pt x="18502" y="3079"/>
                    <a:pt x="16571" y="2247"/>
                  </a:cubicBezTo>
                  <a:cubicBezTo>
                    <a:pt x="15351" y="1719"/>
                    <a:pt x="14049" y="1324"/>
                    <a:pt x="12790" y="940"/>
                  </a:cubicBezTo>
                  <a:lnTo>
                    <a:pt x="12661" y="901"/>
                  </a:lnTo>
                  <a:cubicBezTo>
                    <a:pt x="12314" y="794"/>
                    <a:pt x="11942" y="731"/>
                    <a:pt x="11584" y="670"/>
                  </a:cubicBezTo>
                  <a:cubicBezTo>
                    <a:pt x="11163" y="599"/>
                    <a:pt x="10730" y="525"/>
                    <a:pt x="10324" y="382"/>
                  </a:cubicBezTo>
                  <a:cubicBezTo>
                    <a:pt x="9599" y="125"/>
                    <a:pt x="8831" y="0"/>
                    <a:pt x="7978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59"/>
            <p:cNvSpPr/>
            <p:nvPr/>
          </p:nvSpPr>
          <p:spPr>
            <a:xfrm>
              <a:off x="4004100" y="3913925"/>
              <a:ext cx="328025" cy="125700"/>
            </a:xfrm>
            <a:custGeom>
              <a:avLst/>
              <a:gdLst/>
              <a:ahLst/>
              <a:cxnLst/>
              <a:rect l="l" t="t" r="r" b="b"/>
              <a:pathLst>
                <a:path w="13121" h="5028" extrusionOk="0">
                  <a:moveTo>
                    <a:pt x="0" y="0"/>
                  </a:moveTo>
                  <a:lnTo>
                    <a:pt x="0" y="0"/>
                  </a:lnTo>
                  <a:cubicBezTo>
                    <a:pt x="80" y="59"/>
                    <a:pt x="164" y="84"/>
                    <a:pt x="254" y="108"/>
                  </a:cubicBezTo>
                  <a:cubicBezTo>
                    <a:pt x="559" y="187"/>
                    <a:pt x="869" y="256"/>
                    <a:pt x="1178" y="325"/>
                  </a:cubicBezTo>
                  <a:cubicBezTo>
                    <a:pt x="1847" y="474"/>
                    <a:pt x="2540" y="629"/>
                    <a:pt x="3184" y="880"/>
                  </a:cubicBezTo>
                  <a:cubicBezTo>
                    <a:pt x="4758" y="1492"/>
                    <a:pt x="6378" y="2208"/>
                    <a:pt x="8000" y="3005"/>
                  </a:cubicBezTo>
                  <a:cubicBezTo>
                    <a:pt x="9781" y="3878"/>
                    <a:pt x="11463" y="4537"/>
                    <a:pt x="13121" y="5027"/>
                  </a:cubicBezTo>
                  <a:lnTo>
                    <a:pt x="13121" y="4518"/>
                  </a:lnTo>
                  <a:lnTo>
                    <a:pt x="12327" y="4295"/>
                  </a:lnTo>
                  <a:cubicBezTo>
                    <a:pt x="11718" y="4125"/>
                    <a:pt x="11124" y="3869"/>
                    <a:pt x="10530" y="3614"/>
                  </a:cubicBezTo>
                  <a:cubicBezTo>
                    <a:pt x="9220" y="3051"/>
                    <a:pt x="7699" y="2394"/>
                    <a:pt x="6223" y="1717"/>
                  </a:cubicBezTo>
                  <a:cubicBezTo>
                    <a:pt x="4528" y="942"/>
                    <a:pt x="2713" y="483"/>
                    <a:pt x="1003" y="102"/>
                  </a:cubicBezTo>
                  <a:cubicBezTo>
                    <a:pt x="741" y="44"/>
                    <a:pt x="463" y="29"/>
                    <a:pt x="194" y="12"/>
                  </a:cubicBezTo>
                  <a:cubicBezTo>
                    <a:pt x="129" y="8"/>
                    <a:pt x="65" y="5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59"/>
            <p:cNvSpPr/>
            <p:nvPr/>
          </p:nvSpPr>
          <p:spPr>
            <a:xfrm>
              <a:off x="3970175" y="2936725"/>
              <a:ext cx="361950" cy="645825"/>
            </a:xfrm>
            <a:custGeom>
              <a:avLst/>
              <a:gdLst/>
              <a:ahLst/>
              <a:cxnLst/>
              <a:rect l="l" t="t" r="r" b="b"/>
              <a:pathLst>
                <a:path w="14478" h="25833" extrusionOk="0">
                  <a:moveTo>
                    <a:pt x="11" y="0"/>
                  </a:moveTo>
                  <a:cubicBezTo>
                    <a:pt x="1" y="460"/>
                    <a:pt x="2" y="909"/>
                    <a:pt x="10" y="1334"/>
                  </a:cubicBezTo>
                  <a:cubicBezTo>
                    <a:pt x="44" y="3119"/>
                    <a:pt x="304" y="5018"/>
                    <a:pt x="802" y="7139"/>
                  </a:cubicBezTo>
                  <a:cubicBezTo>
                    <a:pt x="1183" y="8763"/>
                    <a:pt x="1889" y="10211"/>
                    <a:pt x="2900" y="11444"/>
                  </a:cubicBezTo>
                  <a:cubicBezTo>
                    <a:pt x="3927" y="12695"/>
                    <a:pt x="4938" y="13915"/>
                    <a:pt x="6020" y="15055"/>
                  </a:cubicBezTo>
                  <a:cubicBezTo>
                    <a:pt x="6962" y="16046"/>
                    <a:pt x="7769" y="17158"/>
                    <a:pt x="8551" y="18235"/>
                  </a:cubicBezTo>
                  <a:cubicBezTo>
                    <a:pt x="9041" y="18912"/>
                    <a:pt x="9550" y="19611"/>
                    <a:pt x="10085" y="20271"/>
                  </a:cubicBezTo>
                  <a:cubicBezTo>
                    <a:pt x="10887" y="21262"/>
                    <a:pt x="11694" y="22249"/>
                    <a:pt x="12515" y="23225"/>
                  </a:cubicBezTo>
                  <a:cubicBezTo>
                    <a:pt x="12672" y="23410"/>
                    <a:pt x="12845" y="23583"/>
                    <a:pt x="13017" y="23757"/>
                  </a:cubicBezTo>
                  <a:cubicBezTo>
                    <a:pt x="13296" y="24034"/>
                    <a:pt x="13583" y="24321"/>
                    <a:pt x="13792" y="24655"/>
                  </a:cubicBezTo>
                  <a:cubicBezTo>
                    <a:pt x="14011" y="25004"/>
                    <a:pt x="14246" y="25407"/>
                    <a:pt x="14478" y="25832"/>
                  </a:cubicBezTo>
                  <a:lnTo>
                    <a:pt x="14478" y="24867"/>
                  </a:lnTo>
                  <a:cubicBezTo>
                    <a:pt x="14109" y="24310"/>
                    <a:pt x="13676" y="23784"/>
                    <a:pt x="13245" y="23279"/>
                  </a:cubicBezTo>
                  <a:cubicBezTo>
                    <a:pt x="13064" y="23065"/>
                    <a:pt x="12882" y="22853"/>
                    <a:pt x="12705" y="22637"/>
                  </a:cubicBezTo>
                  <a:cubicBezTo>
                    <a:pt x="12553" y="22450"/>
                    <a:pt x="12390" y="22271"/>
                    <a:pt x="12229" y="22092"/>
                  </a:cubicBezTo>
                  <a:cubicBezTo>
                    <a:pt x="12052" y="21897"/>
                    <a:pt x="11873" y="21701"/>
                    <a:pt x="11709" y="21495"/>
                  </a:cubicBezTo>
                  <a:cubicBezTo>
                    <a:pt x="10811" y="20374"/>
                    <a:pt x="9918" y="19249"/>
                    <a:pt x="9023" y="18125"/>
                  </a:cubicBezTo>
                  <a:cubicBezTo>
                    <a:pt x="8130" y="17001"/>
                    <a:pt x="7235" y="15877"/>
                    <a:pt x="6338" y="14755"/>
                  </a:cubicBezTo>
                  <a:cubicBezTo>
                    <a:pt x="5924" y="14237"/>
                    <a:pt x="5503" y="13722"/>
                    <a:pt x="5083" y="13206"/>
                  </a:cubicBezTo>
                  <a:cubicBezTo>
                    <a:pt x="4512" y="12507"/>
                    <a:pt x="3941" y="11806"/>
                    <a:pt x="3381" y="11097"/>
                  </a:cubicBezTo>
                  <a:cubicBezTo>
                    <a:pt x="2356" y="9791"/>
                    <a:pt x="1662" y="8393"/>
                    <a:pt x="1264" y="6817"/>
                  </a:cubicBezTo>
                  <a:cubicBezTo>
                    <a:pt x="778" y="4906"/>
                    <a:pt x="503" y="3101"/>
                    <a:pt x="419" y="1298"/>
                  </a:cubicBezTo>
                  <a:cubicBezTo>
                    <a:pt x="399" y="868"/>
                    <a:pt x="395" y="433"/>
                    <a:pt x="395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59"/>
            <p:cNvSpPr/>
            <p:nvPr/>
          </p:nvSpPr>
          <p:spPr>
            <a:xfrm>
              <a:off x="3386750" y="3626575"/>
              <a:ext cx="614425" cy="175075"/>
            </a:xfrm>
            <a:custGeom>
              <a:avLst/>
              <a:gdLst/>
              <a:ahLst/>
              <a:cxnLst/>
              <a:rect l="l" t="t" r="r" b="b"/>
              <a:pathLst>
                <a:path w="24577" h="7003" extrusionOk="0">
                  <a:moveTo>
                    <a:pt x="10682" y="1"/>
                  </a:moveTo>
                  <a:cubicBezTo>
                    <a:pt x="10437" y="1"/>
                    <a:pt x="10193" y="4"/>
                    <a:pt x="9951" y="10"/>
                  </a:cubicBezTo>
                  <a:cubicBezTo>
                    <a:pt x="9294" y="28"/>
                    <a:pt x="8531" y="104"/>
                    <a:pt x="7855" y="542"/>
                  </a:cubicBezTo>
                  <a:cubicBezTo>
                    <a:pt x="7614" y="697"/>
                    <a:pt x="7354" y="820"/>
                    <a:pt x="7100" y="939"/>
                  </a:cubicBezTo>
                  <a:cubicBezTo>
                    <a:pt x="6972" y="999"/>
                    <a:pt x="6843" y="1061"/>
                    <a:pt x="6718" y="1126"/>
                  </a:cubicBezTo>
                  <a:cubicBezTo>
                    <a:pt x="5491" y="1753"/>
                    <a:pt x="4482" y="2470"/>
                    <a:pt x="3634" y="3317"/>
                  </a:cubicBezTo>
                  <a:cubicBezTo>
                    <a:pt x="3215" y="3735"/>
                    <a:pt x="2818" y="4171"/>
                    <a:pt x="2421" y="4608"/>
                  </a:cubicBezTo>
                  <a:cubicBezTo>
                    <a:pt x="1688" y="5417"/>
                    <a:pt x="928" y="6252"/>
                    <a:pt x="45" y="6944"/>
                  </a:cubicBezTo>
                  <a:cubicBezTo>
                    <a:pt x="27" y="6956"/>
                    <a:pt x="14" y="6977"/>
                    <a:pt x="0" y="7002"/>
                  </a:cubicBezTo>
                  <a:cubicBezTo>
                    <a:pt x="17" y="6996"/>
                    <a:pt x="33" y="6990"/>
                    <a:pt x="50" y="6984"/>
                  </a:cubicBezTo>
                  <a:cubicBezTo>
                    <a:pt x="218" y="6920"/>
                    <a:pt x="376" y="6859"/>
                    <a:pt x="495" y="6757"/>
                  </a:cubicBezTo>
                  <a:lnTo>
                    <a:pt x="934" y="6378"/>
                  </a:lnTo>
                  <a:cubicBezTo>
                    <a:pt x="1486" y="5906"/>
                    <a:pt x="2055" y="5417"/>
                    <a:pt x="2519" y="4861"/>
                  </a:cubicBezTo>
                  <a:cubicBezTo>
                    <a:pt x="3870" y="3247"/>
                    <a:pt x="5534" y="2005"/>
                    <a:pt x="7607" y="1064"/>
                  </a:cubicBezTo>
                  <a:cubicBezTo>
                    <a:pt x="8140" y="822"/>
                    <a:pt x="8662" y="598"/>
                    <a:pt x="9195" y="513"/>
                  </a:cubicBezTo>
                  <a:cubicBezTo>
                    <a:pt x="9695" y="434"/>
                    <a:pt x="10204" y="393"/>
                    <a:pt x="10706" y="393"/>
                  </a:cubicBezTo>
                  <a:cubicBezTo>
                    <a:pt x="10924" y="393"/>
                    <a:pt x="11140" y="401"/>
                    <a:pt x="11355" y="417"/>
                  </a:cubicBezTo>
                  <a:cubicBezTo>
                    <a:pt x="12398" y="491"/>
                    <a:pt x="13477" y="527"/>
                    <a:pt x="14659" y="527"/>
                  </a:cubicBezTo>
                  <a:cubicBezTo>
                    <a:pt x="16016" y="527"/>
                    <a:pt x="17473" y="480"/>
                    <a:pt x="19383" y="375"/>
                  </a:cubicBezTo>
                  <a:cubicBezTo>
                    <a:pt x="19577" y="365"/>
                    <a:pt x="19769" y="359"/>
                    <a:pt x="19960" y="359"/>
                  </a:cubicBezTo>
                  <a:cubicBezTo>
                    <a:pt x="21118" y="359"/>
                    <a:pt x="22142" y="554"/>
                    <a:pt x="23091" y="956"/>
                  </a:cubicBezTo>
                  <a:cubicBezTo>
                    <a:pt x="23426" y="1097"/>
                    <a:pt x="23774" y="1207"/>
                    <a:pt x="24175" y="1332"/>
                  </a:cubicBezTo>
                  <a:cubicBezTo>
                    <a:pt x="24305" y="1372"/>
                    <a:pt x="24438" y="1414"/>
                    <a:pt x="24577" y="1459"/>
                  </a:cubicBezTo>
                  <a:cubicBezTo>
                    <a:pt x="24577" y="1458"/>
                    <a:pt x="24575" y="1456"/>
                    <a:pt x="24574" y="1453"/>
                  </a:cubicBezTo>
                  <a:cubicBezTo>
                    <a:pt x="24515" y="1378"/>
                    <a:pt x="24478" y="1329"/>
                    <a:pt x="24441" y="1315"/>
                  </a:cubicBezTo>
                  <a:lnTo>
                    <a:pt x="23948" y="1110"/>
                  </a:lnTo>
                  <a:cubicBezTo>
                    <a:pt x="23339" y="859"/>
                    <a:pt x="22711" y="598"/>
                    <a:pt x="22079" y="381"/>
                  </a:cubicBezTo>
                  <a:cubicBezTo>
                    <a:pt x="21115" y="50"/>
                    <a:pt x="20138" y="5"/>
                    <a:pt x="19225" y="5"/>
                  </a:cubicBezTo>
                  <a:cubicBezTo>
                    <a:pt x="18956" y="5"/>
                    <a:pt x="18688" y="10"/>
                    <a:pt x="18419" y="14"/>
                  </a:cubicBezTo>
                  <a:cubicBezTo>
                    <a:pt x="18171" y="19"/>
                    <a:pt x="17921" y="23"/>
                    <a:pt x="17673" y="23"/>
                  </a:cubicBezTo>
                  <a:lnTo>
                    <a:pt x="16049" y="32"/>
                  </a:lnTo>
                  <a:cubicBezTo>
                    <a:pt x="15344" y="38"/>
                    <a:pt x="14638" y="43"/>
                    <a:pt x="13933" y="43"/>
                  </a:cubicBezTo>
                  <a:lnTo>
                    <a:pt x="13536" y="43"/>
                  </a:lnTo>
                  <a:cubicBezTo>
                    <a:pt x="13073" y="41"/>
                    <a:pt x="12610" y="32"/>
                    <a:pt x="12148" y="22"/>
                  </a:cubicBezTo>
                  <a:cubicBezTo>
                    <a:pt x="11659" y="11"/>
                    <a:pt x="11170" y="1"/>
                    <a:pt x="10682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59"/>
            <p:cNvSpPr/>
            <p:nvPr/>
          </p:nvSpPr>
          <p:spPr>
            <a:xfrm>
              <a:off x="2770750" y="2936725"/>
              <a:ext cx="1561375" cy="1000325"/>
            </a:xfrm>
            <a:custGeom>
              <a:avLst/>
              <a:gdLst/>
              <a:ahLst/>
              <a:cxnLst/>
              <a:rect l="l" t="t" r="r" b="b"/>
              <a:pathLst>
                <a:path w="62455" h="40013" extrusionOk="0">
                  <a:moveTo>
                    <a:pt x="28699" y="18389"/>
                  </a:moveTo>
                  <a:cubicBezTo>
                    <a:pt x="30352" y="18389"/>
                    <a:pt x="32050" y="18619"/>
                    <a:pt x="33741" y="19074"/>
                  </a:cubicBezTo>
                  <a:cubicBezTo>
                    <a:pt x="34800" y="19358"/>
                    <a:pt x="35919" y="19709"/>
                    <a:pt x="36932" y="20346"/>
                  </a:cubicBezTo>
                  <a:lnTo>
                    <a:pt x="36880" y="20480"/>
                  </a:lnTo>
                  <a:lnTo>
                    <a:pt x="36337" y="20381"/>
                  </a:lnTo>
                  <a:cubicBezTo>
                    <a:pt x="35937" y="20310"/>
                    <a:pt x="35538" y="20240"/>
                    <a:pt x="35144" y="20149"/>
                  </a:cubicBezTo>
                  <a:cubicBezTo>
                    <a:pt x="33574" y="19789"/>
                    <a:pt x="32174" y="19613"/>
                    <a:pt x="30865" y="19613"/>
                  </a:cubicBezTo>
                  <a:cubicBezTo>
                    <a:pt x="30562" y="19613"/>
                    <a:pt x="30260" y="19622"/>
                    <a:pt x="29958" y="19641"/>
                  </a:cubicBezTo>
                  <a:cubicBezTo>
                    <a:pt x="29532" y="19668"/>
                    <a:pt x="29033" y="19712"/>
                    <a:pt x="28550" y="19826"/>
                  </a:cubicBezTo>
                  <a:cubicBezTo>
                    <a:pt x="28144" y="19921"/>
                    <a:pt x="27738" y="20010"/>
                    <a:pt x="27329" y="20097"/>
                  </a:cubicBezTo>
                  <a:cubicBezTo>
                    <a:pt x="26152" y="20348"/>
                    <a:pt x="24935" y="20608"/>
                    <a:pt x="23800" y="21082"/>
                  </a:cubicBezTo>
                  <a:cubicBezTo>
                    <a:pt x="22649" y="21563"/>
                    <a:pt x="21341" y="22110"/>
                    <a:pt x="20079" y="22700"/>
                  </a:cubicBezTo>
                  <a:cubicBezTo>
                    <a:pt x="18619" y="23381"/>
                    <a:pt x="17168" y="23864"/>
                    <a:pt x="15768" y="24133"/>
                  </a:cubicBezTo>
                  <a:cubicBezTo>
                    <a:pt x="14887" y="24301"/>
                    <a:pt x="13974" y="24319"/>
                    <a:pt x="13090" y="24336"/>
                  </a:cubicBezTo>
                  <a:cubicBezTo>
                    <a:pt x="12848" y="24341"/>
                    <a:pt x="12609" y="24345"/>
                    <a:pt x="12369" y="24353"/>
                  </a:cubicBezTo>
                  <a:cubicBezTo>
                    <a:pt x="12753" y="24452"/>
                    <a:pt x="13112" y="24498"/>
                    <a:pt x="13496" y="24498"/>
                  </a:cubicBezTo>
                  <a:lnTo>
                    <a:pt x="13500" y="24498"/>
                  </a:lnTo>
                  <a:cubicBezTo>
                    <a:pt x="15816" y="24465"/>
                    <a:pt x="17976" y="23715"/>
                    <a:pt x="19782" y="22987"/>
                  </a:cubicBezTo>
                  <a:cubicBezTo>
                    <a:pt x="20260" y="22795"/>
                    <a:pt x="20734" y="22589"/>
                    <a:pt x="21209" y="22384"/>
                  </a:cubicBezTo>
                  <a:cubicBezTo>
                    <a:pt x="22374" y="21879"/>
                    <a:pt x="23579" y="21357"/>
                    <a:pt x="24839" y="21035"/>
                  </a:cubicBezTo>
                  <a:cubicBezTo>
                    <a:pt x="26758" y="20542"/>
                    <a:pt x="28806" y="20062"/>
                    <a:pt x="30874" y="20062"/>
                  </a:cubicBezTo>
                  <a:cubicBezTo>
                    <a:pt x="31594" y="20062"/>
                    <a:pt x="32301" y="20121"/>
                    <a:pt x="32973" y="20237"/>
                  </a:cubicBezTo>
                  <a:lnTo>
                    <a:pt x="37603" y="21034"/>
                  </a:lnTo>
                  <a:cubicBezTo>
                    <a:pt x="38077" y="21115"/>
                    <a:pt x="38547" y="21198"/>
                    <a:pt x="39018" y="21285"/>
                  </a:cubicBezTo>
                  <a:cubicBezTo>
                    <a:pt x="39985" y="21462"/>
                    <a:pt x="40868" y="21883"/>
                    <a:pt x="41722" y="22289"/>
                  </a:cubicBezTo>
                  <a:cubicBezTo>
                    <a:pt x="42080" y="22461"/>
                    <a:pt x="42439" y="22632"/>
                    <a:pt x="42806" y="22787"/>
                  </a:cubicBezTo>
                  <a:cubicBezTo>
                    <a:pt x="42856" y="22808"/>
                    <a:pt x="42874" y="22856"/>
                    <a:pt x="42896" y="22913"/>
                  </a:cubicBezTo>
                  <a:cubicBezTo>
                    <a:pt x="42904" y="22937"/>
                    <a:pt x="42914" y="22965"/>
                    <a:pt x="42929" y="22995"/>
                  </a:cubicBezTo>
                  <a:lnTo>
                    <a:pt x="42987" y="23112"/>
                  </a:lnTo>
                  <a:lnTo>
                    <a:pt x="42719" y="23088"/>
                  </a:lnTo>
                  <a:cubicBezTo>
                    <a:pt x="42626" y="23082"/>
                    <a:pt x="42543" y="23074"/>
                    <a:pt x="42460" y="23058"/>
                  </a:cubicBezTo>
                  <a:cubicBezTo>
                    <a:pt x="41848" y="22933"/>
                    <a:pt x="41236" y="22805"/>
                    <a:pt x="40626" y="22677"/>
                  </a:cubicBezTo>
                  <a:cubicBezTo>
                    <a:pt x="39359" y="22413"/>
                    <a:pt x="38050" y="22137"/>
                    <a:pt x="36758" y="21901"/>
                  </a:cubicBezTo>
                  <a:cubicBezTo>
                    <a:pt x="35538" y="21679"/>
                    <a:pt x="34332" y="21566"/>
                    <a:pt x="33173" y="21566"/>
                  </a:cubicBezTo>
                  <a:cubicBezTo>
                    <a:pt x="32173" y="21566"/>
                    <a:pt x="31174" y="21650"/>
                    <a:pt x="30206" y="21814"/>
                  </a:cubicBezTo>
                  <a:cubicBezTo>
                    <a:pt x="27612" y="22258"/>
                    <a:pt x="25307" y="22885"/>
                    <a:pt x="23159" y="23733"/>
                  </a:cubicBezTo>
                  <a:cubicBezTo>
                    <a:pt x="22128" y="24141"/>
                    <a:pt x="21118" y="24659"/>
                    <a:pt x="20143" y="25162"/>
                  </a:cubicBezTo>
                  <a:cubicBezTo>
                    <a:pt x="19715" y="25380"/>
                    <a:pt x="19288" y="25599"/>
                    <a:pt x="18860" y="25810"/>
                  </a:cubicBezTo>
                  <a:cubicBezTo>
                    <a:pt x="17750" y="26356"/>
                    <a:pt x="16553" y="26888"/>
                    <a:pt x="15207" y="26888"/>
                  </a:cubicBezTo>
                  <a:cubicBezTo>
                    <a:pt x="15094" y="26888"/>
                    <a:pt x="14980" y="26885"/>
                    <a:pt x="14866" y="26877"/>
                  </a:cubicBezTo>
                  <a:cubicBezTo>
                    <a:pt x="14260" y="26837"/>
                    <a:pt x="13658" y="26729"/>
                    <a:pt x="13203" y="26638"/>
                  </a:cubicBezTo>
                  <a:cubicBezTo>
                    <a:pt x="10948" y="26198"/>
                    <a:pt x="8775" y="25286"/>
                    <a:pt x="6858" y="24482"/>
                  </a:cubicBezTo>
                  <a:cubicBezTo>
                    <a:pt x="5222" y="23798"/>
                    <a:pt x="3533" y="22975"/>
                    <a:pt x="1840" y="22040"/>
                  </a:cubicBezTo>
                  <a:lnTo>
                    <a:pt x="1509" y="21850"/>
                  </a:lnTo>
                  <a:lnTo>
                    <a:pt x="1509" y="21852"/>
                  </a:lnTo>
                  <a:lnTo>
                    <a:pt x="1465" y="21792"/>
                  </a:lnTo>
                  <a:lnTo>
                    <a:pt x="1548" y="21571"/>
                  </a:lnTo>
                  <a:lnTo>
                    <a:pt x="1607" y="21580"/>
                  </a:lnTo>
                  <a:cubicBezTo>
                    <a:pt x="2087" y="21650"/>
                    <a:pt x="2565" y="21724"/>
                    <a:pt x="3044" y="21799"/>
                  </a:cubicBezTo>
                  <a:cubicBezTo>
                    <a:pt x="4096" y="21960"/>
                    <a:pt x="5184" y="22128"/>
                    <a:pt x="6258" y="22255"/>
                  </a:cubicBezTo>
                  <a:cubicBezTo>
                    <a:pt x="7454" y="22398"/>
                    <a:pt x="8565" y="22465"/>
                    <a:pt x="9655" y="22465"/>
                  </a:cubicBezTo>
                  <a:cubicBezTo>
                    <a:pt x="11353" y="22465"/>
                    <a:pt x="12926" y="22298"/>
                    <a:pt x="14461" y="21954"/>
                  </a:cubicBezTo>
                  <a:cubicBezTo>
                    <a:pt x="16228" y="21559"/>
                    <a:pt x="17948" y="20933"/>
                    <a:pt x="19610" y="20328"/>
                  </a:cubicBezTo>
                  <a:lnTo>
                    <a:pt x="20362" y="20056"/>
                  </a:lnTo>
                  <a:cubicBezTo>
                    <a:pt x="21971" y="19474"/>
                    <a:pt x="23627" y="19023"/>
                    <a:pt x="25281" y="18710"/>
                  </a:cubicBezTo>
                  <a:cubicBezTo>
                    <a:pt x="26413" y="18497"/>
                    <a:pt x="27564" y="18389"/>
                    <a:pt x="28699" y="18389"/>
                  </a:cubicBezTo>
                  <a:close/>
                  <a:moveTo>
                    <a:pt x="40561" y="24565"/>
                  </a:moveTo>
                  <a:cubicBezTo>
                    <a:pt x="41914" y="24565"/>
                    <a:pt x="43254" y="24747"/>
                    <a:pt x="44546" y="25106"/>
                  </a:cubicBezTo>
                  <a:cubicBezTo>
                    <a:pt x="44857" y="25193"/>
                    <a:pt x="45184" y="25328"/>
                    <a:pt x="45516" y="25509"/>
                  </a:cubicBezTo>
                  <a:lnTo>
                    <a:pt x="46591" y="26091"/>
                  </a:lnTo>
                  <a:cubicBezTo>
                    <a:pt x="47869" y="26783"/>
                    <a:pt x="49190" y="27495"/>
                    <a:pt x="50462" y="28246"/>
                  </a:cubicBezTo>
                  <a:lnTo>
                    <a:pt x="51035" y="28580"/>
                  </a:lnTo>
                  <a:cubicBezTo>
                    <a:pt x="52091" y="29190"/>
                    <a:pt x="53182" y="29822"/>
                    <a:pt x="54092" y="30691"/>
                  </a:cubicBezTo>
                  <a:cubicBezTo>
                    <a:pt x="54143" y="30741"/>
                    <a:pt x="54187" y="30795"/>
                    <a:pt x="54230" y="30850"/>
                  </a:cubicBezTo>
                  <a:lnTo>
                    <a:pt x="54292" y="30927"/>
                  </a:lnTo>
                  <a:lnTo>
                    <a:pt x="54256" y="31067"/>
                  </a:lnTo>
                  <a:lnTo>
                    <a:pt x="54187" y="31156"/>
                  </a:lnTo>
                  <a:lnTo>
                    <a:pt x="53381" y="30850"/>
                  </a:lnTo>
                  <a:cubicBezTo>
                    <a:pt x="52815" y="30634"/>
                    <a:pt x="52250" y="30417"/>
                    <a:pt x="51675" y="30226"/>
                  </a:cubicBezTo>
                  <a:cubicBezTo>
                    <a:pt x="49960" y="29650"/>
                    <a:pt x="48182" y="29359"/>
                    <a:pt x="46393" y="29359"/>
                  </a:cubicBezTo>
                  <a:cubicBezTo>
                    <a:pt x="45946" y="29359"/>
                    <a:pt x="45492" y="29378"/>
                    <a:pt x="45041" y="29413"/>
                  </a:cubicBezTo>
                  <a:lnTo>
                    <a:pt x="44409" y="29462"/>
                  </a:lnTo>
                  <a:cubicBezTo>
                    <a:pt x="43286" y="29548"/>
                    <a:pt x="42126" y="29637"/>
                    <a:pt x="41011" y="29849"/>
                  </a:cubicBezTo>
                  <a:cubicBezTo>
                    <a:pt x="39812" y="30076"/>
                    <a:pt x="38645" y="30458"/>
                    <a:pt x="37355" y="30897"/>
                  </a:cubicBezTo>
                  <a:cubicBezTo>
                    <a:pt x="36620" y="31147"/>
                    <a:pt x="35887" y="31446"/>
                    <a:pt x="35177" y="31736"/>
                  </a:cubicBezTo>
                  <a:cubicBezTo>
                    <a:pt x="34767" y="31903"/>
                    <a:pt x="34356" y="32070"/>
                    <a:pt x="33943" y="32229"/>
                  </a:cubicBezTo>
                  <a:cubicBezTo>
                    <a:pt x="32335" y="32849"/>
                    <a:pt x="31022" y="33902"/>
                    <a:pt x="29935" y="35447"/>
                  </a:cubicBezTo>
                  <a:cubicBezTo>
                    <a:pt x="29274" y="36387"/>
                    <a:pt x="28606" y="37288"/>
                    <a:pt x="27720" y="37978"/>
                  </a:cubicBezTo>
                  <a:cubicBezTo>
                    <a:pt x="26382" y="39020"/>
                    <a:pt x="24756" y="39616"/>
                    <a:pt x="22890" y="39745"/>
                  </a:cubicBezTo>
                  <a:cubicBezTo>
                    <a:pt x="22564" y="39768"/>
                    <a:pt x="22237" y="39774"/>
                    <a:pt x="21909" y="39774"/>
                  </a:cubicBezTo>
                  <a:lnTo>
                    <a:pt x="20866" y="39768"/>
                  </a:lnTo>
                  <a:lnTo>
                    <a:pt x="20506" y="39771"/>
                  </a:lnTo>
                  <a:cubicBezTo>
                    <a:pt x="19750" y="39784"/>
                    <a:pt x="18992" y="39801"/>
                    <a:pt x="18236" y="39817"/>
                  </a:cubicBezTo>
                  <a:cubicBezTo>
                    <a:pt x="17478" y="39836"/>
                    <a:pt x="16720" y="39852"/>
                    <a:pt x="15954" y="39866"/>
                  </a:cubicBezTo>
                  <a:cubicBezTo>
                    <a:pt x="15867" y="39866"/>
                    <a:pt x="15782" y="39842"/>
                    <a:pt x="15673" y="39811"/>
                  </a:cubicBezTo>
                  <a:cubicBezTo>
                    <a:pt x="15613" y="39795"/>
                    <a:pt x="15544" y="39775"/>
                    <a:pt x="15463" y="39757"/>
                  </a:cubicBezTo>
                  <a:lnTo>
                    <a:pt x="15318" y="39723"/>
                  </a:lnTo>
                  <a:lnTo>
                    <a:pt x="15672" y="39431"/>
                  </a:lnTo>
                  <a:cubicBezTo>
                    <a:pt x="15834" y="39296"/>
                    <a:pt x="15977" y="39177"/>
                    <a:pt x="16123" y="39063"/>
                  </a:cubicBezTo>
                  <a:cubicBezTo>
                    <a:pt x="16345" y="38888"/>
                    <a:pt x="16570" y="38715"/>
                    <a:pt x="16794" y="38544"/>
                  </a:cubicBezTo>
                  <a:cubicBezTo>
                    <a:pt x="17221" y="38216"/>
                    <a:pt x="17648" y="37888"/>
                    <a:pt x="18063" y="37548"/>
                  </a:cubicBezTo>
                  <a:cubicBezTo>
                    <a:pt x="19022" y="36760"/>
                    <a:pt x="19964" y="35965"/>
                    <a:pt x="20860" y="35186"/>
                  </a:cubicBezTo>
                  <a:cubicBezTo>
                    <a:pt x="21216" y="34878"/>
                    <a:pt x="21574" y="34524"/>
                    <a:pt x="21989" y="34075"/>
                  </a:cubicBezTo>
                  <a:cubicBezTo>
                    <a:pt x="22493" y="33524"/>
                    <a:pt x="22994" y="32971"/>
                    <a:pt x="23494" y="32417"/>
                  </a:cubicBezTo>
                  <a:cubicBezTo>
                    <a:pt x="24171" y="31668"/>
                    <a:pt x="24846" y="30921"/>
                    <a:pt x="25534" y="30184"/>
                  </a:cubicBezTo>
                  <a:cubicBezTo>
                    <a:pt x="27180" y="28414"/>
                    <a:pt x="28886" y="27231"/>
                    <a:pt x="30749" y="26566"/>
                  </a:cubicBezTo>
                  <a:cubicBezTo>
                    <a:pt x="31225" y="26395"/>
                    <a:pt x="31696" y="26204"/>
                    <a:pt x="32165" y="26013"/>
                  </a:cubicBezTo>
                  <a:cubicBezTo>
                    <a:pt x="32767" y="25769"/>
                    <a:pt x="33391" y="25516"/>
                    <a:pt x="34018" y="25312"/>
                  </a:cubicBezTo>
                  <a:cubicBezTo>
                    <a:pt x="35206" y="24927"/>
                    <a:pt x="36398" y="24731"/>
                    <a:pt x="37567" y="24731"/>
                  </a:cubicBezTo>
                  <a:cubicBezTo>
                    <a:pt x="38020" y="24731"/>
                    <a:pt x="38480" y="24689"/>
                    <a:pt x="38926" y="24650"/>
                  </a:cubicBezTo>
                  <a:cubicBezTo>
                    <a:pt x="39268" y="24620"/>
                    <a:pt x="39609" y="24590"/>
                    <a:pt x="39952" y="24577"/>
                  </a:cubicBezTo>
                  <a:cubicBezTo>
                    <a:pt x="40155" y="24568"/>
                    <a:pt x="40358" y="24565"/>
                    <a:pt x="40561" y="24565"/>
                  </a:cubicBezTo>
                  <a:close/>
                  <a:moveTo>
                    <a:pt x="29771" y="0"/>
                  </a:moveTo>
                  <a:cubicBezTo>
                    <a:pt x="29840" y="599"/>
                    <a:pt x="29925" y="1212"/>
                    <a:pt x="30030" y="1848"/>
                  </a:cubicBezTo>
                  <a:cubicBezTo>
                    <a:pt x="30373" y="3906"/>
                    <a:pt x="31060" y="5897"/>
                    <a:pt x="32071" y="7763"/>
                  </a:cubicBezTo>
                  <a:cubicBezTo>
                    <a:pt x="32570" y="8682"/>
                    <a:pt x="33268" y="9518"/>
                    <a:pt x="33941" y="10325"/>
                  </a:cubicBezTo>
                  <a:lnTo>
                    <a:pt x="34143" y="10567"/>
                  </a:lnTo>
                  <a:cubicBezTo>
                    <a:pt x="35567" y="12282"/>
                    <a:pt x="37224" y="13788"/>
                    <a:pt x="39069" y="15044"/>
                  </a:cubicBezTo>
                  <a:lnTo>
                    <a:pt x="39850" y="15573"/>
                  </a:lnTo>
                  <a:cubicBezTo>
                    <a:pt x="40997" y="16349"/>
                    <a:pt x="42184" y="17152"/>
                    <a:pt x="43302" y="18020"/>
                  </a:cubicBezTo>
                  <a:cubicBezTo>
                    <a:pt x="45051" y="19375"/>
                    <a:pt x="46302" y="20524"/>
                    <a:pt x="47358" y="21745"/>
                  </a:cubicBezTo>
                  <a:cubicBezTo>
                    <a:pt x="48785" y="23395"/>
                    <a:pt x="50092" y="25228"/>
                    <a:pt x="51244" y="27192"/>
                  </a:cubicBezTo>
                  <a:cubicBezTo>
                    <a:pt x="51372" y="27410"/>
                    <a:pt x="51533" y="27604"/>
                    <a:pt x="51719" y="27829"/>
                  </a:cubicBezTo>
                  <a:cubicBezTo>
                    <a:pt x="51811" y="27939"/>
                    <a:pt x="51906" y="28053"/>
                    <a:pt x="52003" y="28178"/>
                  </a:cubicBezTo>
                  <a:lnTo>
                    <a:pt x="52103" y="28307"/>
                  </a:lnTo>
                  <a:lnTo>
                    <a:pt x="51940" y="28295"/>
                  </a:lnTo>
                  <a:cubicBezTo>
                    <a:pt x="51360" y="28253"/>
                    <a:pt x="51017" y="27965"/>
                    <a:pt x="50684" y="27685"/>
                  </a:cubicBezTo>
                  <a:lnTo>
                    <a:pt x="50507" y="27539"/>
                  </a:lnTo>
                  <a:cubicBezTo>
                    <a:pt x="50145" y="27250"/>
                    <a:pt x="49788" y="26950"/>
                    <a:pt x="49433" y="26649"/>
                  </a:cubicBezTo>
                  <a:cubicBezTo>
                    <a:pt x="48769" y="26086"/>
                    <a:pt x="48080" y="25504"/>
                    <a:pt x="47354" y="25013"/>
                  </a:cubicBezTo>
                  <a:cubicBezTo>
                    <a:pt x="45397" y="23691"/>
                    <a:pt x="43460" y="22431"/>
                    <a:pt x="41266" y="21565"/>
                  </a:cubicBezTo>
                  <a:cubicBezTo>
                    <a:pt x="40905" y="21423"/>
                    <a:pt x="40550" y="21264"/>
                    <a:pt x="40196" y="21104"/>
                  </a:cubicBezTo>
                  <a:cubicBezTo>
                    <a:pt x="39845" y="20948"/>
                    <a:pt x="39496" y="20792"/>
                    <a:pt x="39140" y="20650"/>
                  </a:cubicBezTo>
                  <a:lnTo>
                    <a:pt x="38104" y="20237"/>
                  </a:lnTo>
                  <a:cubicBezTo>
                    <a:pt x="36989" y="19789"/>
                    <a:pt x="35835" y="19325"/>
                    <a:pt x="34677" y="18943"/>
                  </a:cubicBezTo>
                  <a:cubicBezTo>
                    <a:pt x="32872" y="18346"/>
                    <a:pt x="30976" y="18044"/>
                    <a:pt x="29045" y="18044"/>
                  </a:cubicBezTo>
                  <a:cubicBezTo>
                    <a:pt x="27562" y="18044"/>
                    <a:pt x="26024" y="18223"/>
                    <a:pt x="24473" y="18573"/>
                  </a:cubicBezTo>
                  <a:cubicBezTo>
                    <a:pt x="23094" y="18885"/>
                    <a:pt x="21723" y="19336"/>
                    <a:pt x="20395" y="19774"/>
                  </a:cubicBezTo>
                  <a:cubicBezTo>
                    <a:pt x="19953" y="19919"/>
                    <a:pt x="19509" y="20065"/>
                    <a:pt x="19066" y="20207"/>
                  </a:cubicBezTo>
                  <a:cubicBezTo>
                    <a:pt x="18774" y="20298"/>
                    <a:pt x="18493" y="20422"/>
                    <a:pt x="18210" y="20543"/>
                  </a:cubicBezTo>
                  <a:cubicBezTo>
                    <a:pt x="17887" y="20683"/>
                    <a:pt x="17551" y="20829"/>
                    <a:pt x="17206" y="20927"/>
                  </a:cubicBezTo>
                  <a:cubicBezTo>
                    <a:pt x="16318" y="21177"/>
                    <a:pt x="15403" y="21381"/>
                    <a:pt x="14518" y="21580"/>
                  </a:cubicBezTo>
                  <a:lnTo>
                    <a:pt x="13962" y="21704"/>
                  </a:lnTo>
                  <a:cubicBezTo>
                    <a:pt x="12615" y="22010"/>
                    <a:pt x="11205" y="22159"/>
                    <a:pt x="9654" y="22159"/>
                  </a:cubicBezTo>
                  <a:cubicBezTo>
                    <a:pt x="8798" y="22159"/>
                    <a:pt x="7914" y="22113"/>
                    <a:pt x="6953" y="22020"/>
                  </a:cubicBezTo>
                  <a:cubicBezTo>
                    <a:pt x="5673" y="21897"/>
                    <a:pt x="4381" y="21694"/>
                    <a:pt x="3133" y="21498"/>
                  </a:cubicBezTo>
                  <a:cubicBezTo>
                    <a:pt x="2462" y="21393"/>
                    <a:pt x="1792" y="21288"/>
                    <a:pt x="1121" y="21193"/>
                  </a:cubicBezTo>
                  <a:cubicBezTo>
                    <a:pt x="876" y="21159"/>
                    <a:pt x="622" y="21154"/>
                    <a:pt x="326" y="21149"/>
                  </a:cubicBezTo>
                  <a:cubicBezTo>
                    <a:pt x="223" y="21148"/>
                    <a:pt x="115" y="21145"/>
                    <a:pt x="1" y="21142"/>
                  </a:cubicBezTo>
                  <a:lnTo>
                    <a:pt x="1" y="21142"/>
                  </a:lnTo>
                  <a:cubicBezTo>
                    <a:pt x="626" y="21808"/>
                    <a:pt x="1296" y="22301"/>
                    <a:pt x="2207" y="22774"/>
                  </a:cubicBezTo>
                  <a:lnTo>
                    <a:pt x="2347" y="22844"/>
                  </a:lnTo>
                  <a:lnTo>
                    <a:pt x="2345" y="22846"/>
                  </a:lnTo>
                  <a:cubicBezTo>
                    <a:pt x="3297" y="23339"/>
                    <a:pt x="4284" y="23849"/>
                    <a:pt x="5270" y="24312"/>
                  </a:cubicBezTo>
                  <a:cubicBezTo>
                    <a:pt x="7607" y="25410"/>
                    <a:pt x="10112" y="26533"/>
                    <a:pt x="12780" y="27148"/>
                  </a:cubicBezTo>
                  <a:cubicBezTo>
                    <a:pt x="13657" y="27351"/>
                    <a:pt x="14418" y="27449"/>
                    <a:pt x="15105" y="27449"/>
                  </a:cubicBezTo>
                  <a:cubicBezTo>
                    <a:pt x="16115" y="27449"/>
                    <a:pt x="17018" y="27240"/>
                    <a:pt x="17861" y="26811"/>
                  </a:cubicBezTo>
                  <a:lnTo>
                    <a:pt x="17961" y="26760"/>
                  </a:lnTo>
                  <a:cubicBezTo>
                    <a:pt x="19305" y="26077"/>
                    <a:pt x="20694" y="25371"/>
                    <a:pt x="22091" y="24744"/>
                  </a:cubicBezTo>
                  <a:cubicBezTo>
                    <a:pt x="23514" y="24104"/>
                    <a:pt x="24616" y="23677"/>
                    <a:pt x="25661" y="23359"/>
                  </a:cubicBezTo>
                  <a:cubicBezTo>
                    <a:pt x="27027" y="22942"/>
                    <a:pt x="28657" y="22480"/>
                    <a:pt x="30394" y="22229"/>
                  </a:cubicBezTo>
                  <a:cubicBezTo>
                    <a:pt x="31329" y="22092"/>
                    <a:pt x="32436" y="21954"/>
                    <a:pt x="33561" y="21954"/>
                  </a:cubicBezTo>
                  <a:cubicBezTo>
                    <a:pt x="34134" y="21954"/>
                    <a:pt x="34662" y="21989"/>
                    <a:pt x="35180" y="22061"/>
                  </a:cubicBezTo>
                  <a:cubicBezTo>
                    <a:pt x="36313" y="22216"/>
                    <a:pt x="37442" y="22387"/>
                    <a:pt x="38571" y="22565"/>
                  </a:cubicBezTo>
                  <a:cubicBezTo>
                    <a:pt x="39012" y="22634"/>
                    <a:pt x="39451" y="22709"/>
                    <a:pt x="39890" y="22784"/>
                  </a:cubicBezTo>
                  <a:cubicBezTo>
                    <a:pt x="40525" y="22894"/>
                    <a:pt x="41159" y="23004"/>
                    <a:pt x="41797" y="23094"/>
                  </a:cubicBezTo>
                  <a:cubicBezTo>
                    <a:pt x="43731" y="23365"/>
                    <a:pt x="45498" y="24125"/>
                    <a:pt x="47048" y="25350"/>
                  </a:cubicBezTo>
                  <a:cubicBezTo>
                    <a:pt x="47170" y="25446"/>
                    <a:pt x="47305" y="25525"/>
                    <a:pt x="47439" y="25604"/>
                  </a:cubicBezTo>
                  <a:lnTo>
                    <a:pt x="48062" y="25962"/>
                  </a:lnTo>
                  <a:cubicBezTo>
                    <a:pt x="48475" y="26196"/>
                    <a:pt x="48889" y="26432"/>
                    <a:pt x="49295" y="26679"/>
                  </a:cubicBezTo>
                  <a:cubicBezTo>
                    <a:pt x="49421" y="26756"/>
                    <a:pt x="49525" y="26864"/>
                    <a:pt x="49626" y="26969"/>
                  </a:cubicBezTo>
                  <a:cubicBezTo>
                    <a:pt x="49669" y="27016"/>
                    <a:pt x="49715" y="27062"/>
                    <a:pt x="49761" y="27106"/>
                  </a:cubicBezTo>
                  <a:lnTo>
                    <a:pt x="49769" y="27202"/>
                  </a:lnTo>
                  <a:lnTo>
                    <a:pt x="49624" y="27396"/>
                  </a:lnTo>
                  <a:lnTo>
                    <a:pt x="48689" y="26858"/>
                  </a:lnTo>
                  <a:cubicBezTo>
                    <a:pt x="48066" y="26500"/>
                    <a:pt x="47442" y="26141"/>
                    <a:pt x="46817" y="25786"/>
                  </a:cubicBezTo>
                  <a:cubicBezTo>
                    <a:pt x="46641" y="25686"/>
                    <a:pt x="46466" y="25581"/>
                    <a:pt x="46292" y="25474"/>
                  </a:cubicBezTo>
                  <a:cubicBezTo>
                    <a:pt x="45859" y="25211"/>
                    <a:pt x="45412" y="24939"/>
                    <a:pt x="44938" y="24775"/>
                  </a:cubicBezTo>
                  <a:cubicBezTo>
                    <a:pt x="43651" y="24328"/>
                    <a:pt x="42209" y="24089"/>
                    <a:pt x="40651" y="24067"/>
                  </a:cubicBezTo>
                  <a:lnTo>
                    <a:pt x="40544" y="24065"/>
                  </a:lnTo>
                  <a:cubicBezTo>
                    <a:pt x="40081" y="24065"/>
                    <a:pt x="39608" y="24109"/>
                    <a:pt x="39150" y="24151"/>
                  </a:cubicBezTo>
                  <a:cubicBezTo>
                    <a:pt x="38689" y="24193"/>
                    <a:pt x="38212" y="24237"/>
                    <a:pt x="37690" y="24237"/>
                  </a:cubicBezTo>
                  <a:lnTo>
                    <a:pt x="37689" y="24237"/>
                  </a:lnTo>
                  <a:cubicBezTo>
                    <a:pt x="36144" y="24237"/>
                    <a:pt x="34589" y="24509"/>
                    <a:pt x="33069" y="25047"/>
                  </a:cubicBezTo>
                  <a:cubicBezTo>
                    <a:pt x="32241" y="25339"/>
                    <a:pt x="31415" y="25686"/>
                    <a:pt x="30616" y="26023"/>
                  </a:cubicBezTo>
                  <a:lnTo>
                    <a:pt x="29887" y="26329"/>
                  </a:lnTo>
                  <a:cubicBezTo>
                    <a:pt x="28941" y="26721"/>
                    <a:pt x="28030" y="27291"/>
                    <a:pt x="27016" y="28126"/>
                  </a:cubicBezTo>
                  <a:cubicBezTo>
                    <a:pt x="25819" y="29111"/>
                    <a:pt x="24777" y="30289"/>
                    <a:pt x="23770" y="31428"/>
                  </a:cubicBezTo>
                  <a:cubicBezTo>
                    <a:pt x="23254" y="32011"/>
                    <a:pt x="22722" y="32614"/>
                    <a:pt x="22174" y="33184"/>
                  </a:cubicBezTo>
                  <a:cubicBezTo>
                    <a:pt x="21976" y="33390"/>
                    <a:pt x="21783" y="33605"/>
                    <a:pt x="21592" y="33819"/>
                  </a:cubicBezTo>
                  <a:cubicBezTo>
                    <a:pt x="21273" y="34172"/>
                    <a:pt x="20946" y="34538"/>
                    <a:pt x="20589" y="34866"/>
                  </a:cubicBezTo>
                  <a:cubicBezTo>
                    <a:pt x="19586" y="35793"/>
                    <a:pt x="18491" y="36760"/>
                    <a:pt x="17243" y="37820"/>
                  </a:cubicBezTo>
                  <a:cubicBezTo>
                    <a:pt x="16487" y="38466"/>
                    <a:pt x="15703" y="39133"/>
                    <a:pt x="14709" y="39494"/>
                  </a:cubicBezTo>
                  <a:cubicBezTo>
                    <a:pt x="14696" y="39500"/>
                    <a:pt x="14670" y="39545"/>
                    <a:pt x="14652" y="39577"/>
                  </a:cubicBezTo>
                  <a:cubicBezTo>
                    <a:pt x="14648" y="39587"/>
                    <a:pt x="14640" y="39598"/>
                    <a:pt x="14634" y="39608"/>
                  </a:cubicBezTo>
                  <a:cubicBezTo>
                    <a:pt x="15102" y="39842"/>
                    <a:pt x="15481" y="40001"/>
                    <a:pt x="15962" y="40001"/>
                  </a:cubicBezTo>
                  <a:cubicBezTo>
                    <a:pt x="16379" y="39998"/>
                    <a:pt x="16795" y="39998"/>
                    <a:pt x="17213" y="39998"/>
                  </a:cubicBezTo>
                  <a:cubicBezTo>
                    <a:pt x="17955" y="39998"/>
                    <a:pt x="18696" y="40001"/>
                    <a:pt x="19439" y="40004"/>
                  </a:cubicBezTo>
                  <a:cubicBezTo>
                    <a:pt x="20180" y="40008"/>
                    <a:pt x="20921" y="40013"/>
                    <a:pt x="21663" y="40013"/>
                  </a:cubicBezTo>
                  <a:lnTo>
                    <a:pt x="22016" y="40013"/>
                  </a:lnTo>
                  <a:cubicBezTo>
                    <a:pt x="23839" y="40010"/>
                    <a:pt x="25403" y="39626"/>
                    <a:pt x="26801" y="38842"/>
                  </a:cubicBezTo>
                  <a:cubicBezTo>
                    <a:pt x="27195" y="38620"/>
                    <a:pt x="27546" y="38417"/>
                    <a:pt x="27863" y="38166"/>
                  </a:cubicBezTo>
                  <a:cubicBezTo>
                    <a:pt x="28773" y="37446"/>
                    <a:pt x="29604" y="36515"/>
                    <a:pt x="30332" y="35401"/>
                  </a:cubicBezTo>
                  <a:cubicBezTo>
                    <a:pt x="31295" y="33929"/>
                    <a:pt x="32675" y="33102"/>
                    <a:pt x="34451" y="32314"/>
                  </a:cubicBezTo>
                  <a:cubicBezTo>
                    <a:pt x="34678" y="32213"/>
                    <a:pt x="34917" y="32138"/>
                    <a:pt x="35156" y="32061"/>
                  </a:cubicBezTo>
                  <a:cubicBezTo>
                    <a:pt x="35325" y="32008"/>
                    <a:pt x="35493" y="31954"/>
                    <a:pt x="35657" y="31891"/>
                  </a:cubicBezTo>
                  <a:cubicBezTo>
                    <a:pt x="35950" y="31778"/>
                    <a:pt x="36242" y="31659"/>
                    <a:pt x="36531" y="31541"/>
                  </a:cubicBezTo>
                  <a:cubicBezTo>
                    <a:pt x="37020" y="31339"/>
                    <a:pt x="37525" y="31132"/>
                    <a:pt x="38035" y="30963"/>
                  </a:cubicBezTo>
                  <a:cubicBezTo>
                    <a:pt x="40442" y="30166"/>
                    <a:pt x="43122" y="29786"/>
                    <a:pt x="46469" y="29769"/>
                  </a:cubicBezTo>
                  <a:lnTo>
                    <a:pt x="46561" y="29768"/>
                  </a:lnTo>
                  <a:cubicBezTo>
                    <a:pt x="48036" y="29768"/>
                    <a:pt x="49327" y="29959"/>
                    <a:pt x="50501" y="30348"/>
                  </a:cubicBezTo>
                  <a:cubicBezTo>
                    <a:pt x="50910" y="30483"/>
                    <a:pt x="51321" y="30611"/>
                    <a:pt x="51733" y="30741"/>
                  </a:cubicBezTo>
                  <a:cubicBezTo>
                    <a:pt x="52725" y="31050"/>
                    <a:pt x="53752" y="31371"/>
                    <a:pt x="54719" y="31792"/>
                  </a:cubicBezTo>
                  <a:cubicBezTo>
                    <a:pt x="56187" y="32429"/>
                    <a:pt x="57364" y="33205"/>
                    <a:pt x="58318" y="34162"/>
                  </a:cubicBezTo>
                  <a:cubicBezTo>
                    <a:pt x="58498" y="34342"/>
                    <a:pt x="58709" y="34518"/>
                    <a:pt x="58982" y="34717"/>
                  </a:cubicBezTo>
                  <a:cubicBezTo>
                    <a:pt x="59659" y="35210"/>
                    <a:pt x="60340" y="35700"/>
                    <a:pt x="61022" y="36187"/>
                  </a:cubicBezTo>
                  <a:lnTo>
                    <a:pt x="61817" y="36760"/>
                  </a:lnTo>
                  <a:cubicBezTo>
                    <a:pt x="62032" y="36915"/>
                    <a:pt x="62243" y="37075"/>
                    <a:pt x="62455" y="37234"/>
                  </a:cubicBezTo>
                  <a:lnTo>
                    <a:pt x="62455" y="36455"/>
                  </a:lnTo>
                  <a:cubicBezTo>
                    <a:pt x="62288" y="36330"/>
                    <a:pt x="62116" y="36204"/>
                    <a:pt x="61951" y="36079"/>
                  </a:cubicBezTo>
                  <a:cubicBezTo>
                    <a:pt x="61501" y="35742"/>
                    <a:pt x="61053" y="35405"/>
                    <a:pt x="60600" y="35075"/>
                  </a:cubicBezTo>
                  <a:cubicBezTo>
                    <a:pt x="59984" y="34623"/>
                    <a:pt x="59363" y="34178"/>
                    <a:pt x="58743" y="33735"/>
                  </a:cubicBezTo>
                  <a:cubicBezTo>
                    <a:pt x="58244" y="33375"/>
                    <a:pt x="56815" y="32344"/>
                    <a:pt x="56815" y="32344"/>
                  </a:cubicBezTo>
                  <a:cubicBezTo>
                    <a:pt x="56236" y="31927"/>
                    <a:pt x="55638" y="31496"/>
                    <a:pt x="55076" y="31038"/>
                  </a:cubicBezTo>
                  <a:cubicBezTo>
                    <a:pt x="54689" y="30724"/>
                    <a:pt x="54303" y="30375"/>
                    <a:pt x="54101" y="29960"/>
                  </a:cubicBezTo>
                  <a:cubicBezTo>
                    <a:pt x="53600" y="28929"/>
                    <a:pt x="53190" y="27850"/>
                    <a:pt x="52853" y="26930"/>
                  </a:cubicBezTo>
                  <a:cubicBezTo>
                    <a:pt x="52672" y="26440"/>
                    <a:pt x="52515" y="25941"/>
                    <a:pt x="52357" y="25441"/>
                  </a:cubicBezTo>
                  <a:cubicBezTo>
                    <a:pt x="52149" y="24787"/>
                    <a:pt x="51936" y="24112"/>
                    <a:pt x="51674" y="23468"/>
                  </a:cubicBezTo>
                  <a:cubicBezTo>
                    <a:pt x="51042" y="21912"/>
                    <a:pt x="50342" y="20346"/>
                    <a:pt x="49593" y="18816"/>
                  </a:cubicBezTo>
                  <a:lnTo>
                    <a:pt x="49331" y="18277"/>
                  </a:lnTo>
                  <a:cubicBezTo>
                    <a:pt x="48627" y="16832"/>
                    <a:pt x="47901" y="15337"/>
                    <a:pt x="47023" y="13973"/>
                  </a:cubicBezTo>
                  <a:cubicBezTo>
                    <a:pt x="46187" y="12677"/>
                    <a:pt x="45194" y="11449"/>
                    <a:pt x="44236" y="10259"/>
                  </a:cubicBezTo>
                  <a:lnTo>
                    <a:pt x="43561" y="9420"/>
                  </a:lnTo>
                  <a:cubicBezTo>
                    <a:pt x="42710" y="8352"/>
                    <a:pt x="41707" y="7439"/>
                    <a:pt x="40581" y="6712"/>
                  </a:cubicBezTo>
                  <a:cubicBezTo>
                    <a:pt x="38976" y="5674"/>
                    <a:pt x="37208" y="4886"/>
                    <a:pt x="35535" y="4191"/>
                  </a:cubicBezTo>
                  <a:cubicBezTo>
                    <a:pt x="34308" y="3680"/>
                    <a:pt x="33510" y="3106"/>
                    <a:pt x="32944" y="2327"/>
                  </a:cubicBezTo>
                  <a:cubicBezTo>
                    <a:pt x="32383" y="1551"/>
                    <a:pt x="31947" y="782"/>
                    <a:pt x="31616" y="0"/>
                  </a:cubicBezTo>
                  <a:lnTo>
                    <a:pt x="31293" y="0"/>
                  </a:lnTo>
                  <a:cubicBezTo>
                    <a:pt x="31627" y="833"/>
                    <a:pt x="32054" y="1700"/>
                    <a:pt x="32630" y="2501"/>
                  </a:cubicBezTo>
                  <a:cubicBezTo>
                    <a:pt x="33239" y="3351"/>
                    <a:pt x="34087" y="3999"/>
                    <a:pt x="35221" y="4486"/>
                  </a:cubicBezTo>
                  <a:cubicBezTo>
                    <a:pt x="36944" y="5223"/>
                    <a:pt x="38728" y="5987"/>
                    <a:pt x="40346" y="7080"/>
                  </a:cubicBezTo>
                  <a:cubicBezTo>
                    <a:pt x="41450" y="7826"/>
                    <a:pt x="42468" y="8782"/>
                    <a:pt x="43372" y="9924"/>
                  </a:cubicBezTo>
                  <a:cubicBezTo>
                    <a:pt x="44502" y="11351"/>
                    <a:pt x="45600" y="12847"/>
                    <a:pt x="46626" y="14256"/>
                  </a:cubicBezTo>
                  <a:cubicBezTo>
                    <a:pt x="46868" y="14587"/>
                    <a:pt x="47054" y="14966"/>
                    <a:pt x="47232" y="15331"/>
                  </a:cubicBezTo>
                  <a:lnTo>
                    <a:pt x="47363" y="15593"/>
                  </a:lnTo>
                  <a:cubicBezTo>
                    <a:pt x="48388" y="17635"/>
                    <a:pt x="49408" y="19680"/>
                    <a:pt x="50423" y="21728"/>
                  </a:cubicBezTo>
                  <a:cubicBezTo>
                    <a:pt x="50478" y="21840"/>
                    <a:pt x="50509" y="21962"/>
                    <a:pt x="50539" y="22079"/>
                  </a:cubicBezTo>
                  <a:cubicBezTo>
                    <a:pt x="50552" y="22131"/>
                    <a:pt x="50602" y="22300"/>
                    <a:pt x="50602" y="22300"/>
                  </a:cubicBezTo>
                  <a:lnTo>
                    <a:pt x="50370" y="22395"/>
                  </a:lnTo>
                  <a:cubicBezTo>
                    <a:pt x="50370" y="22395"/>
                    <a:pt x="50054" y="21927"/>
                    <a:pt x="49916" y="21715"/>
                  </a:cubicBezTo>
                  <a:cubicBezTo>
                    <a:pt x="49609" y="21252"/>
                    <a:pt x="49290" y="20771"/>
                    <a:pt x="48948" y="20324"/>
                  </a:cubicBezTo>
                  <a:cubicBezTo>
                    <a:pt x="47918" y="18978"/>
                    <a:pt x="46889" y="17680"/>
                    <a:pt x="45638" y="16587"/>
                  </a:cubicBezTo>
                  <a:cubicBezTo>
                    <a:pt x="45166" y="16173"/>
                    <a:pt x="44627" y="15817"/>
                    <a:pt x="44107" y="15473"/>
                  </a:cubicBezTo>
                  <a:lnTo>
                    <a:pt x="43966" y="15379"/>
                  </a:lnTo>
                  <a:cubicBezTo>
                    <a:pt x="43606" y="15140"/>
                    <a:pt x="43238" y="14910"/>
                    <a:pt x="42869" y="14682"/>
                  </a:cubicBezTo>
                  <a:cubicBezTo>
                    <a:pt x="42254" y="14298"/>
                    <a:pt x="41618" y="13903"/>
                    <a:pt x="41029" y="13461"/>
                  </a:cubicBezTo>
                  <a:cubicBezTo>
                    <a:pt x="40314" y="12927"/>
                    <a:pt x="39617" y="12348"/>
                    <a:pt x="38941" y="11787"/>
                  </a:cubicBezTo>
                  <a:cubicBezTo>
                    <a:pt x="38687" y="11575"/>
                    <a:pt x="38432" y="11364"/>
                    <a:pt x="38174" y="11154"/>
                  </a:cubicBezTo>
                  <a:lnTo>
                    <a:pt x="38174" y="11154"/>
                  </a:lnTo>
                  <a:cubicBezTo>
                    <a:pt x="38513" y="11527"/>
                    <a:pt x="38892" y="11865"/>
                    <a:pt x="39262" y="12193"/>
                  </a:cubicBezTo>
                  <a:cubicBezTo>
                    <a:pt x="39451" y="12363"/>
                    <a:pt x="39641" y="12531"/>
                    <a:pt x="39826" y="12704"/>
                  </a:cubicBezTo>
                  <a:cubicBezTo>
                    <a:pt x="41140" y="13939"/>
                    <a:pt x="42656" y="14957"/>
                    <a:pt x="44122" y="15942"/>
                  </a:cubicBezTo>
                  <a:lnTo>
                    <a:pt x="44334" y="16083"/>
                  </a:lnTo>
                  <a:cubicBezTo>
                    <a:pt x="45582" y="16922"/>
                    <a:pt x="46552" y="18077"/>
                    <a:pt x="47438" y="19190"/>
                  </a:cubicBezTo>
                  <a:lnTo>
                    <a:pt x="47663" y="19473"/>
                  </a:lnTo>
                  <a:cubicBezTo>
                    <a:pt x="48063" y="19972"/>
                    <a:pt x="48475" y="20486"/>
                    <a:pt x="48830" y="21028"/>
                  </a:cubicBezTo>
                  <a:cubicBezTo>
                    <a:pt x="49973" y="22771"/>
                    <a:pt x="50999" y="24348"/>
                    <a:pt x="51987" y="26008"/>
                  </a:cubicBezTo>
                  <a:cubicBezTo>
                    <a:pt x="52275" y="26491"/>
                    <a:pt x="52478" y="27032"/>
                    <a:pt x="52675" y="27556"/>
                  </a:cubicBezTo>
                  <a:cubicBezTo>
                    <a:pt x="52766" y="27796"/>
                    <a:pt x="52856" y="28037"/>
                    <a:pt x="52955" y="28271"/>
                  </a:cubicBezTo>
                  <a:lnTo>
                    <a:pt x="52946" y="28348"/>
                  </a:lnTo>
                  <a:lnTo>
                    <a:pt x="52740" y="28486"/>
                  </a:lnTo>
                  <a:cubicBezTo>
                    <a:pt x="52740" y="28486"/>
                    <a:pt x="52454" y="28123"/>
                    <a:pt x="52333" y="27968"/>
                  </a:cubicBezTo>
                  <a:cubicBezTo>
                    <a:pt x="52053" y="27617"/>
                    <a:pt x="51773" y="27268"/>
                    <a:pt x="51519" y="26901"/>
                  </a:cubicBezTo>
                  <a:cubicBezTo>
                    <a:pt x="51291" y="26575"/>
                    <a:pt x="51078" y="26238"/>
                    <a:pt x="50866" y="25900"/>
                  </a:cubicBezTo>
                  <a:cubicBezTo>
                    <a:pt x="50681" y="25607"/>
                    <a:pt x="50498" y="25313"/>
                    <a:pt x="50303" y="25028"/>
                  </a:cubicBezTo>
                  <a:cubicBezTo>
                    <a:pt x="48899" y="22972"/>
                    <a:pt x="47629" y="21398"/>
                    <a:pt x="46304" y="20071"/>
                  </a:cubicBezTo>
                  <a:cubicBezTo>
                    <a:pt x="45573" y="19342"/>
                    <a:pt x="44760" y="18671"/>
                    <a:pt x="43972" y="18022"/>
                  </a:cubicBezTo>
                  <a:lnTo>
                    <a:pt x="43429" y="17572"/>
                  </a:lnTo>
                  <a:cubicBezTo>
                    <a:pt x="42749" y="17007"/>
                    <a:pt x="42108" y="16518"/>
                    <a:pt x="41469" y="16076"/>
                  </a:cubicBezTo>
                  <a:cubicBezTo>
                    <a:pt x="41165" y="15867"/>
                    <a:pt x="40848" y="15679"/>
                    <a:pt x="40529" y="15491"/>
                  </a:cubicBezTo>
                  <a:cubicBezTo>
                    <a:pt x="40146" y="15264"/>
                    <a:pt x="39747" y="15028"/>
                    <a:pt x="39383" y="14757"/>
                  </a:cubicBezTo>
                  <a:cubicBezTo>
                    <a:pt x="38200" y="13879"/>
                    <a:pt x="37322" y="13167"/>
                    <a:pt x="36534" y="12449"/>
                  </a:cubicBezTo>
                  <a:cubicBezTo>
                    <a:pt x="35681" y="11673"/>
                    <a:pt x="34898" y="10826"/>
                    <a:pt x="34035" y="9877"/>
                  </a:cubicBezTo>
                  <a:cubicBezTo>
                    <a:pt x="33776" y="9594"/>
                    <a:pt x="33562" y="9264"/>
                    <a:pt x="33358" y="8945"/>
                  </a:cubicBezTo>
                  <a:cubicBezTo>
                    <a:pt x="33278" y="8821"/>
                    <a:pt x="33198" y="8697"/>
                    <a:pt x="33116" y="8578"/>
                  </a:cubicBezTo>
                  <a:cubicBezTo>
                    <a:pt x="33025" y="8444"/>
                    <a:pt x="32940" y="8306"/>
                    <a:pt x="32854" y="8167"/>
                  </a:cubicBezTo>
                  <a:cubicBezTo>
                    <a:pt x="32707" y="7933"/>
                    <a:pt x="32556" y="7689"/>
                    <a:pt x="32380" y="7474"/>
                  </a:cubicBezTo>
                  <a:cubicBezTo>
                    <a:pt x="31875" y="6850"/>
                    <a:pt x="31604" y="6113"/>
                    <a:pt x="31343" y="5400"/>
                  </a:cubicBezTo>
                  <a:lnTo>
                    <a:pt x="31234" y="5109"/>
                  </a:lnTo>
                  <a:cubicBezTo>
                    <a:pt x="30615" y="3447"/>
                    <a:pt x="30380" y="1712"/>
                    <a:pt x="30218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59"/>
            <p:cNvSpPr/>
            <p:nvPr/>
          </p:nvSpPr>
          <p:spPr>
            <a:xfrm>
              <a:off x="4013300" y="2936725"/>
              <a:ext cx="318825" cy="249750"/>
            </a:xfrm>
            <a:custGeom>
              <a:avLst/>
              <a:gdLst/>
              <a:ahLst/>
              <a:cxnLst/>
              <a:rect l="l" t="t" r="r" b="b"/>
              <a:pathLst>
                <a:path w="12753" h="9990" extrusionOk="0">
                  <a:moveTo>
                    <a:pt x="0" y="0"/>
                  </a:moveTo>
                  <a:cubicBezTo>
                    <a:pt x="808" y="1830"/>
                    <a:pt x="2050" y="3312"/>
                    <a:pt x="3223" y="4552"/>
                  </a:cubicBezTo>
                  <a:cubicBezTo>
                    <a:pt x="4261" y="5648"/>
                    <a:pt x="5552" y="6381"/>
                    <a:pt x="6795" y="7011"/>
                  </a:cubicBezTo>
                  <a:cubicBezTo>
                    <a:pt x="7620" y="7429"/>
                    <a:pt x="8453" y="7830"/>
                    <a:pt x="9288" y="8232"/>
                  </a:cubicBezTo>
                  <a:cubicBezTo>
                    <a:pt x="10201" y="8671"/>
                    <a:pt x="11114" y="9112"/>
                    <a:pt x="12016" y="9573"/>
                  </a:cubicBezTo>
                  <a:cubicBezTo>
                    <a:pt x="12270" y="9703"/>
                    <a:pt x="12515" y="9843"/>
                    <a:pt x="12753" y="9990"/>
                  </a:cubicBezTo>
                  <a:lnTo>
                    <a:pt x="12753" y="9409"/>
                  </a:lnTo>
                  <a:cubicBezTo>
                    <a:pt x="12459" y="9241"/>
                    <a:pt x="12159" y="9080"/>
                    <a:pt x="11840" y="8934"/>
                  </a:cubicBezTo>
                  <a:lnTo>
                    <a:pt x="11276" y="8677"/>
                  </a:lnTo>
                  <a:cubicBezTo>
                    <a:pt x="9371" y="7811"/>
                    <a:pt x="7401" y="6915"/>
                    <a:pt x="5545" y="5851"/>
                  </a:cubicBezTo>
                  <a:cubicBezTo>
                    <a:pt x="3334" y="4585"/>
                    <a:pt x="1942" y="2691"/>
                    <a:pt x="873" y="1003"/>
                  </a:cubicBezTo>
                  <a:cubicBezTo>
                    <a:pt x="665" y="677"/>
                    <a:pt x="486" y="342"/>
                    <a:pt x="330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59"/>
            <p:cNvSpPr/>
            <p:nvPr/>
          </p:nvSpPr>
          <p:spPr>
            <a:xfrm>
              <a:off x="3743775" y="3824150"/>
              <a:ext cx="588350" cy="170925"/>
            </a:xfrm>
            <a:custGeom>
              <a:avLst/>
              <a:gdLst/>
              <a:ahLst/>
              <a:cxnLst/>
              <a:rect l="l" t="t" r="r" b="b"/>
              <a:pathLst>
                <a:path w="23534" h="6837" extrusionOk="0">
                  <a:moveTo>
                    <a:pt x="8227" y="0"/>
                  </a:moveTo>
                  <a:cubicBezTo>
                    <a:pt x="7491" y="0"/>
                    <a:pt x="6861" y="99"/>
                    <a:pt x="6299" y="301"/>
                  </a:cubicBezTo>
                  <a:cubicBezTo>
                    <a:pt x="4876" y="812"/>
                    <a:pt x="3691" y="1615"/>
                    <a:pt x="2675" y="2755"/>
                  </a:cubicBezTo>
                  <a:cubicBezTo>
                    <a:pt x="1825" y="3708"/>
                    <a:pt x="1103" y="4793"/>
                    <a:pt x="467" y="5748"/>
                  </a:cubicBezTo>
                  <a:cubicBezTo>
                    <a:pt x="266" y="6047"/>
                    <a:pt x="59" y="6355"/>
                    <a:pt x="1" y="6836"/>
                  </a:cubicBezTo>
                  <a:cubicBezTo>
                    <a:pt x="52" y="6764"/>
                    <a:pt x="84" y="6722"/>
                    <a:pt x="109" y="6677"/>
                  </a:cubicBezTo>
                  <a:cubicBezTo>
                    <a:pt x="201" y="6519"/>
                    <a:pt x="287" y="6357"/>
                    <a:pt x="371" y="6193"/>
                  </a:cubicBezTo>
                  <a:cubicBezTo>
                    <a:pt x="553" y="5842"/>
                    <a:pt x="741" y="5481"/>
                    <a:pt x="995" y="5176"/>
                  </a:cubicBezTo>
                  <a:cubicBezTo>
                    <a:pt x="1817" y="4190"/>
                    <a:pt x="2593" y="3343"/>
                    <a:pt x="3368" y="2590"/>
                  </a:cubicBezTo>
                  <a:cubicBezTo>
                    <a:pt x="4810" y="1184"/>
                    <a:pt x="6533" y="472"/>
                    <a:pt x="8491" y="472"/>
                  </a:cubicBezTo>
                  <a:cubicBezTo>
                    <a:pt x="8813" y="472"/>
                    <a:pt x="9145" y="492"/>
                    <a:pt x="9481" y="529"/>
                  </a:cubicBezTo>
                  <a:cubicBezTo>
                    <a:pt x="11547" y="766"/>
                    <a:pt x="13521" y="1244"/>
                    <a:pt x="15514" y="1993"/>
                  </a:cubicBezTo>
                  <a:cubicBezTo>
                    <a:pt x="16946" y="2531"/>
                    <a:pt x="18290" y="3277"/>
                    <a:pt x="19589" y="4000"/>
                  </a:cubicBezTo>
                  <a:cubicBezTo>
                    <a:pt x="19916" y="4181"/>
                    <a:pt x="20240" y="4361"/>
                    <a:pt x="20585" y="4549"/>
                  </a:cubicBezTo>
                  <a:cubicBezTo>
                    <a:pt x="21546" y="5071"/>
                    <a:pt x="22529" y="5596"/>
                    <a:pt x="23534" y="6074"/>
                  </a:cubicBezTo>
                  <a:lnTo>
                    <a:pt x="23534" y="5612"/>
                  </a:lnTo>
                  <a:cubicBezTo>
                    <a:pt x="22549" y="5142"/>
                    <a:pt x="21579" y="4609"/>
                    <a:pt x="20640" y="4090"/>
                  </a:cubicBezTo>
                  <a:cubicBezTo>
                    <a:pt x="20078" y="3779"/>
                    <a:pt x="19516" y="3468"/>
                    <a:pt x="18947" y="3170"/>
                  </a:cubicBezTo>
                  <a:lnTo>
                    <a:pt x="18500" y="2931"/>
                  </a:lnTo>
                  <a:cubicBezTo>
                    <a:pt x="17726" y="2520"/>
                    <a:pt x="16924" y="2095"/>
                    <a:pt x="16106" y="1758"/>
                  </a:cubicBezTo>
                  <a:cubicBezTo>
                    <a:pt x="13860" y="835"/>
                    <a:pt x="11585" y="263"/>
                    <a:pt x="9347" y="59"/>
                  </a:cubicBezTo>
                  <a:cubicBezTo>
                    <a:pt x="8911" y="20"/>
                    <a:pt x="8554" y="0"/>
                    <a:pt x="8227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59"/>
            <p:cNvSpPr/>
            <p:nvPr/>
          </p:nvSpPr>
          <p:spPr>
            <a:xfrm>
              <a:off x="4148825" y="3212775"/>
              <a:ext cx="183300" cy="151975"/>
            </a:xfrm>
            <a:custGeom>
              <a:avLst/>
              <a:gdLst/>
              <a:ahLst/>
              <a:cxnLst/>
              <a:rect l="l" t="t" r="r" b="b"/>
              <a:pathLst>
                <a:path w="7332" h="6079" extrusionOk="0">
                  <a:moveTo>
                    <a:pt x="1" y="1"/>
                  </a:moveTo>
                  <a:lnTo>
                    <a:pt x="1" y="1"/>
                  </a:lnTo>
                  <a:cubicBezTo>
                    <a:pt x="453" y="581"/>
                    <a:pt x="1029" y="993"/>
                    <a:pt x="1590" y="1351"/>
                  </a:cubicBezTo>
                  <a:cubicBezTo>
                    <a:pt x="2458" y="1906"/>
                    <a:pt x="3273" y="2572"/>
                    <a:pt x="4062" y="3214"/>
                  </a:cubicBezTo>
                  <a:lnTo>
                    <a:pt x="4700" y="3731"/>
                  </a:lnTo>
                  <a:cubicBezTo>
                    <a:pt x="4947" y="3930"/>
                    <a:pt x="5180" y="4148"/>
                    <a:pt x="5414" y="4365"/>
                  </a:cubicBezTo>
                  <a:cubicBezTo>
                    <a:pt x="5682" y="4616"/>
                    <a:pt x="5962" y="4876"/>
                    <a:pt x="6256" y="5098"/>
                  </a:cubicBezTo>
                  <a:cubicBezTo>
                    <a:pt x="6647" y="5395"/>
                    <a:pt x="7005" y="5721"/>
                    <a:pt x="7332" y="6079"/>
                  </a:cubicBezTo>
                  <a:lnTo>
                    <a:pt x="7332" y="5542"/>
                  </a:lnTo>
                  <a:cubicBezTo>
                    <a:pt x="6748" y="4918"/>
                    <a:pt x="6076" y="4319"/>
                    <a:pt x="5294" y="3742"/>
                  </a:cubicBezTo>
                  <a:cubicBezTo>
                    <a:pt x="4461" y="3127"/>
                    <a:pt x="3580" y="2548"/>
                    <a:pt x="2727" y="1986"/>
                  </a:cubicBezTo>
                  <a:cubicBezTo>
                    <a:pt x="2220" y="1652"/>
                    <a:pt x="1713" y="1318"/>
                    <a:pt x="1213" y="975"/>
                  </a:cubicBezTo>
                  <a:cubicBezTo>
                    <a:pt x="1013" y="838"/>
                    <a:pt x="831" y="676"/>
                    <a:pt x="650" y="512"/>
                  </a:cubicBezTo>
                  <a:cubicBezTo>
                    <a:pt x="535" y="408"/>
                    <a:pt x="420" y="306"/>
                    <a:pt x="300" y="208"/>
                  </a:cubicBezTo>
                  <a:cubicBezTo>
                    <a:pt x="208" y="133"/>
                    <a:pt x="107" y="64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87" name="Google Shape;1287;p59"/>
          <p:cNvSpPr txBox="1">
            <a:spLocks noGrp="1"/>
          </p:cNvSpPr>
          <p:nvPr>
            <p:ph type="subTitle" idx="1"/>
          </p:nvPr>
        </p:nvSpPr>
        <p:spPr>
          <a:xfrm>
            <a:off x="884375" y="1750500"/>
            <a:ext cx="45243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Domine"/>
                <a:ea typeface="Domine"/>
                <a:cs typeface="Domine"/>
                <a:sym typeface="Domine"/>
              </a:rPr>
              <a:t>Do you have any questions?</a:t>
            </a:r>
            <a:endParaRPr sz="2400">
              <a:latin typeface="Domine"/>
              <a:ea typeface="Domine"/>
              <a:cs typeface="Domine"/>
              <a:sym typeface="Domin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youremail@freepik.com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+34 654 321 432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yourwebsite.com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Google Shape;1007;p53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Our Team</a:t>
            </a:r>
            <a:endParaRPr dirty="0"/>
          </a:p>
        </p:txBody>
      </p:sp>
      <p:sp>
        <p:nvSpPr>
          <p:cNvPr id="1020" name="Google Shape;1020;p53"/>
          <p:cNvSpPr txBox="1">
            <a:spLocks noGrp="1"/>
          </p:cNvSpPr>
          <p:nvPr>
            <p:ph type="subTitle" idx="4294967295"/>
          </p:nvPr>
        </p:nvSpPr>
        <p:spPr>
          <a:xfrm>
            <a:off x="5529607" y="1895800"/>
            <a:ext cx="2743800" cy="98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lt1"/>
                </a:solidFill>
              </a:rPr>
              <a:t>Venus has a beautiful name and is the second planet from the Sun. It’s hot and has a poisonous atmosphere</a:t>
            </a:r>
            <a:endParaRPr sz="1400" dirty="0">
              <a:solidFill>
                <a:schemeClr val="lt1"/>
              </a:solidFill>
            </a:endParaRPr>
          </a:p>
        </p:txBody>
      </p:sp>
      <p:sp>
        <p:nvSpPr>
          <p:cNvPr id="1021" name="Google Shape;1021;p53"/>
          <p:cNvSpPr txBox="1">
            <a:spLocks noGrp="1"/>
          </p:cNvSpPr>
          <p:nvPr>
            <p:ph type="title" idx="4294967295"/>
          </p:nvPr>
        </p:nvSpPr>
        <p:spPr>
          <a:xfrm>
            <a:off x="5529607" y="1672795"/>
            <a:ext cx="2743800" cy="36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lt1"/>
                </a:solidFill>
              </a:rPr>
              <a:t>Conclusion</a:t>
            </a:r>
            <a:endParaRPr sz="2000">
              <a:solidFill>
                <a:schemeClr val="lt1"/>
              </a:solidFill>
            </a:endParaRPr>
          </a:p>
        </p:txBody>
      </p:sp>
      <p:grpSp>
        <p:nvGrpSpPr>
          <p:cNvPr id="1023" name="Google Shape;1023;p53"/>
          <p:cNvGrpSpPr/>
          <p:nvPr/>
        </p:nvGrpSpPr>
        <p:grpSpPr>
          <a:xfrm rot="10800000" flipH="1">
            <a:off x="7341417" y="-12"/>
            <a:ext cx="1802595" cy="1372667"/>
            <a:chOff x="510150" y="3107400"/>
            <a:chExt cx="1696400" cy="1291800"/>
          </a:xfrm>
        </p:grpSpPr>
        <p:sp>
          <p:nvSpPr>
            <p:cNvPr id="1024" name="Google Shape;1024;p53"/>
            <p:cNvSpPr/>
            <p:nvPr/>
          </p:nvSpPr>
          <p:spPr>
            <a:xfrm>
              <a:off x="1804300" y="3566100"/>
              <a:ext cx="4400" cy="16075"/>
            </a:xfrm>
            <a:custGeom>
              <a:avLst/>
              <a:gdLst/>
              <a:ahLst/>
              <a:cxnLst/>
              <a:rect l="l" t="t" r="r" b="b"/>
              <a:pathLst>
                <a:path w="176" h="643" extrusionOk="0">
                  <a:moveTo>
                    <a:pt x="73" y="0"/>
                  </a:moveTo>
                  <a:cubicBezTo>
                    <a:pt x="49" y="211"/>
                    <a:pt x="25" y="421"/>
                    <a:pt x="1" y="632"/>
                  </a:cubicBezTo>
                  <a:cubicBezTo>
                    <a:pt x="50" y="635"/>
                    <a:pt x="102" y="639"/>
                    <a:pt x="151" y="642"/>
                  </a:cubicBezTo>
                  <a:cubicBezTo>
                    <a:pt x="159" y="429"/>
                    <a:pt x="166" y="215"/>
                    <a:pt x="175" y="3"/>
                  </a:cubicBezTo>
                  <a:cubicBezTo>
                    <a:pt x="141" y="2"/>
                    <a:pt x="106" y="2"/>
                    <a:pt x="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53"/>
            <p:cNvSpPr/>
            <p:nvPr/>
          </p:nvSpPr>
          <p:spPr>
            <a:xfrm>
              <a:off x="1803625" y="3432450"/>
              <a:ext cx="24775" cy="89975"/>
            </a:xfrm>
            <a:custGeom>
              <a:avLst/>
              <a:gdLst/>
              <a:ahLst/>
              <a:cxnLst/>
              <a:rect l="l" t="t" r="r" b="b"/>
              <a:pathLst>
                <a:path w="991" h="3599" extrusionOk="0">
                  <a:moveTo>
                    <a:pt x="990" y="0"/>
                  </a:moveTo>
                  <a:lnTo>
                    <a:pt x="990" y="0"/>
                  </a:lnTo>
                  <a:cubicBezTo>
                    <a:pt x="285" y="1161"/>
                    <a:pt x="285" y="2390"/>
                    <a:pt x="1" y="3542"/>
                  </a:cubicBezTo>
                  <a:cubicBezTo>
                    <a:pt x="79" y="3561"/>
                    <a:pt x="159" y="3579"/>
                    <a:pt x="237" y="3599"/>
                  </a:cubicBezTo>
                  <a:cubicBezTo>
                    <a:pt x="480" y="2439"/>
                    <a:pt x="723" y="1278"/>
                    <a:pt x="9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53"/>
            <p:cNvSpPr/>
            <p:nvPr/>
          </p:nvSpPr>
          <p:spPr>
            <a:xfrm>
              <a:off x="1304300" y="3414350"/>
              <a:ext cx="155850" cy="984850"/>
            </a:xfrm>
            <a:custGeom>
              <a:avLst/>
              <a:gdLst/>
              <a:ahLst/>
              <a:cxnLst/>
              <a:rect l="l" t="t" r="r" b="b"/>
              <a:pathLst>
                <a:path w="6234" h="39394" extrusionOk="0">
                  <a:moveTo>
                    <a:pt x="2584" y="1"/>
                  </a:moveTo>
                  <a:cubicBezTo>
                    <a:pt x="2334" y="201"/>
                    <a:pt x="2191" y="435"/>
                    <a:pt x="2115" y="691"/>
                  </a:cubicBezTo>
                  <a:cubicBezTo>
                    <a:pt x="1957" y="1219"/>
                    <a:pt x="1816" y="1754"/>
                    <a:pt x="1698" y="2294"/>
                  </a:cubicBezTo>
                  <a:cubicBezTo>
                    <a:pt x="1394" y="3700"/>
                    <a:pt x="1031" y="5087"/>
                    <a:pt x="591" y="6460"/>
                  </a:cubicBezTo>
                  <a:cubicBezTo>
                    <a:pt x="342" y="7242"/>
                    <a:pt x="131" y="8067"/>
                    <a:pt x="98" y="8882"/>
                  </a:cubicBezTo>
                  <a:cubicBezTo>
                    <a:pt x="0" y="11251"/>
                    <a:pt x="390" y="13517"/>
                    <a:pt x="1855" y="15485"/>
                  </a:cubicBezTo>
                  <a:cubicBezTo>
                    <a:pt x="2367" y="16174"/>
                    <a:pt x="2832" y="16902"/>
                    <a:pt x="3382" y="17559"/>
                  </a:cubicBezTo>
                  <a:cubicBezTo>
                    <a:pt x="4455" y="18839"/>
                    <a:pt x="4913" y="20358"/>
                    <a:pt x="5134" y="21953"/>
                  </a:cubicBezTo>
                  <a:cubicBezTo>
                    <a:pt x="5366" y="23624"/>
                    <a:pt x="5546" y="25304"/>
                    <a:pt x="5658" y="26985"/>
                  </a:cubicBezTo>
                  <a:cubicBezTo>
                    <a:pt x="5731" y="28117"/>
                    <a:pt x="5727" y="29266"/>
                    <a:pt x="5616" y="30392"/>
                  </a:cubicBezTo>
                  <a:cubicBezTo>
                    <a:pt x="5455" y="32007"/>
                    <a:pt x="5205" y="33612"/>
                    <a:pt x="4829" y="35200"/>
                  </a:cubicBezTo>
                  <a:cubicBezTo>
                    <a:pt x="4489" y="36638"/>
                    <a:pt x="4113" y="38060"/>
                    <a:pt x="3494" y="39394"/>
                  </a:cubicBezTo>
                  <a:lnTo>
                    <a:pt x="4091" y="39394"/>
                  </a:lnTo>
                  <a:cubicBezTo>
                    <a:pt x="4462" y="38544"/>
                    <a:pt x="4780" y="37674"/>
                    <a:pt x="5001" y="36768"/>
                  </a:cubicBezTo>
                  <a:cubicBezTo>
                    <a:pt x="5343" y="35367"/>
                    <a:pt x="5596" y="33943"/>
                    <a:pt x="5870" y="32526"/>
                  </a:cubicBezTo>
                  <a:cubicBezTo>
                    <a:pt x="6119" y="31227"/>
                    <a:pt x="6234" y="29911"/>
                    <a:pt x="6195" y="28588"/>
                  </a:cubicBezTo>
                  <a:cubicBezTo>
                    <a:pt x="6124" y="26192"/>
                    <a:pt x="5831" y="23815"/>
                    <a:pt x="5500" y="21445"/>
                  </a:cubicBezTo>
                  <a:cubicBezTo>
                    <a:pt x="5319" y="20159"/>
                    <a:pt x="4873" y="18938"/>
                    <a:pt x="4104" y="17869"/>
                  </a:cubicBezTo>
                  <a:cubicBezTo>
                    <a:pt x="3567" y="17121"/>
                    <a:pt x="3004" y="16394"/>
                    <a:pt x="2437" y="15669"/>
                  </a:cubicBezTo>
                  <a:cubicBezTo>
                    <a:pt x="1691" y="14714"/>
                    <a:pt x="1104" y="13664"/>
                    <a:pt x="775" y="12506"/>
                  </a:cubicBezTo>
                  <a:cubicBezTo>
                    <a:pt x="306" y="10860"/>
                    <a:pt x="334" y="9181"/>
                    <a:pt x="637" y="7500"/>
                  </a:cubicBezTo>
                  <a:cubicBezTo>
                    <a:pt x="773" y="6741"/>
                    <a:pt x="1085" y="6043"/>
                    <a:pt x="1298" y="5315"/>
                  </a:cubicBezTo>
                  <a:cubicBezTo>
                    <a:pt x="1718" y="3878"/>
                    <a:pt x="1996" y="2398"/>
                    <a:pt x="2337" y="938"/>
                  </a:cubicBezTo>
                  <a:cubicBezTo>
                    <a:pt x="2410" y="623"/>
                    <a:pt x="2501" y="314"/>
                    <a:pt x="25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53"/>
            <p:cNvSpPr/>
            <p:nvPr/>
          </p:nvSpPr>
          <p:spPr>
            <a:xfrm>
              <a:off x="510150" y="3911125"/>
              <a:ext cx="604125" cy="488075"/>
            </a:xfrm>
            <a:custGeom>
              <a:avLst/>
              <a:gdLst/>
              <a:ahLst/>
              <a:cxnLst/>
              <a:rect l="l" t="t" r="r" b="b"/>
              <a:pathLst>
                <a:path w="24165" h="19523" extrusionOk="0">
                  <a:moveTo>
                    <a:pt x="18073" y="0"/>
                  </a:moveTo>
                  <a:cubicBezTo>
                    <a:pt x="17800" y="0"/>
                    <a:pt x="17523" y="24"/>
                    <a:pt x="17240" y="70"/>
                  </a:cubicBezTo>
                  <a:cubicBezTo>
                    <a:pt x="16862" y="130"/>
                    <a:pt x="16465" y="308"/>
                    <a:pt x="16163" y="542"/>
                  </a:cubicBezTo>
                  <a:cubicBezTo>
                    <a:pt x="15512" y="1049"/>
                    <a:pt x="14913" y="1623"/>
                    <a:pt x="14536" y="2383"/>
                  </a:cubicBezTo>
                  <a:cubicBezTo>
                    <a:pt x="14222" y="3016"/>
                    <a:pt x="13907" y="3651"/>
                    <a:pt x="13572" y="4273"/>
                  </a:cubicBezTo>
                  <a:cubicBezTo>
                    <a:pt x="13136" y="5081"/>
                    <a:pt x="12709" y="5894"/>
                    <a:pt x="12222" y="6672"/>
                  </a:cubicBezTo>
                  <a:cubicBezTo>
                    <a:pt x="11814" y="7321"/>
                    <a:pt x="11340" y="7932"/>
                    <a:pt x="10874" y="8542"/>
                  </a:cubicBezTo>
                  <a:cubicBezTo>
                    <a:pt x="9978" y="9714"/>
                    <a:pt x="9064" y="10872"/>
                    <a:pt x="7933" y="11831"/>
                  </a:cubicBezTo>
                  <a:cubicBezTo>
                    <a:pt x="6175" y="13326"/>
                    <a:pt x="4276" y="14524"/>
                    <a:pt x="1891" y="14732"/>
                  </a:cubicBezTo>
                  <a:cubicBezTo>
                    <a:pt x="1295" y="14783"/>
                    <a:pt x="710" y="14950"/>
                    <a:pt x="0" y="15087"/>
                  </a:cubicBezTo>
                  <a:cubicBezTo>
                    <a:pt x="367" y="15478"/>
                    <a:pt x="712" y="15577"/>
                    <a:pt x="1055" y="15678"/>
                  </a:cubicBezTo>
                  <a:cubicBezTo>
                    <a:pt x="2564" y="16124"/>
                    <a:pt x="4109" y="16371"/>
                    <a:pt x="5682" y="16403"/>
                  </a:cubicBezTo>
                  <a:cubicBezTo>
                    <a:pt x="5823" y="16405"/>
                    <a:pt x="5963" y="16407"/>
                    <a:pt x="6104" y="16407"/>
                  </a:cubicBezTo>
                  <a:cubicBezTo>
                    <a:pt x="7817" y="16407"/>
                    <a:pt x="9494" y="16191"/>
                    <a:pt x="11085" y="15469"/>
                  </a:cubicBezTo>
                  <a:cubicBezTo>
                    <a:pt x="12064" y="15024"/>
                    <a:pt x="13005" y="14532"/>
                    <a:pt x="13871" y="13878"/>
                  </a:cubicBezTo>
                  <a:cubicBezTo>
                    <a:pt x="15241" y="12843"/>
                    <a:pt x="16667" y="11882"/>
                    <a:pt x="18058" y="10875"/>
                  </a:cubicBezTo>
                  <a:cubicBezTo>
                    <a:pt x="19216" y="10036"/>
                    <a:pt x="20383" y="9213"/>
                    <a:pt x="21622" y="8497"/>
                  </a:cubicBezTo>
                  <a:cubicBezTo>
                    <a:pt x="21724" y="8439"/>
                    <a:pt x="21777" y="8297"/>
                    <a:pt x="21853" y="8195"/>
                  </a:cubicBezTo>
                  <a:lnTo>
                    <a:pt x="21853" y="8195"/>
                  </a:lnTo>
                  <a:cubicBezTo>
                    <a:pt x="21252" y="8345"/>
                    <a:pt x="20741" y="8603"/>
                    <a:pt x="20250" y="8894"/>
                  </a:cubicBezTo>
                  <a:cubicBezTo>
                    <a:pt x="19381" y="9410"/>
                    <a:pt x="18503" y="9912"/>
                    <a:pt x="17670" y="10482"/>
                  </a:cubicBezTo>
                  <a:cubicBezTo>
                    <a:pt x="16074" y="11572"/>
                    <a:pt x="14524" y="12729"/>
                    <a:pt x="12928" y="13818"/>
                  </a:cubicBezTo>
                  <a:cubicBezTo>
                    <a:pt x="10948" y="15170"/>
                    <a:pt x="8752" y="15879"/>
                    <a:pt x="6345" y="15885"/>
                  </a:cubicBezTo>
                  <a:cubicBezTo>
                    <a:pt x="6336" y="15885"/>
                    <a:pt x="6327" y="15885"/>
                    <a:pt x="6318" y="15885"/>
                  </a:cubicBezTo>
                  <a:cubicBezTo>
                    <a:pt x="6051" y="15885"/>
                    <a:pt x="5784" y="15864"/>
                    <a:pt x="5518" y="15849"/>
                  </a:cubicBezTo>
                  <a:cubicBezTo>
                    <a:pt x="5253" y="15836"/>
                    <a:pt x="4988" y="15815"/>
                    <a:pt x="4722" y="15798"/>
                  </a:cubicBezTo>
                  <a:cubicBezTo>
                    <a:pt x="9685" y="14562"/>
                    <a:pt x="13569" y="11884"/>
                    <a:pt x="16392" y="7667"/>
                  </a:cubicBezTo>
                  <a:lnTo>
                    <a:pt x="16392" y="7667"/>
                  </a:lnTo>
                  <a:cubicBezTo>
                    <a:pt x="16165" y="7789"/>
                    <a:pt x="15954" y="7941"/>
                    <a:pt x="15799" y="8138"/>
                  </a:cubicBezTo>
                  <a:cubicBezTo>
                    <a:pt x="14673" y="9577"/>
                    <a:pt x="13234" y="10685"/>
                    <a:pt x="11858" y="11857"/>
                  </a:cubicBezTo>
                  <a:cubicBezTo>
                    <a:pt x="11300" y="12330"/>
                    <a:pt x="10683" y="12773"/>
                    <a:pt x="10026" y="13088"/>
                  </a:cubicBezTo>
                  <a:cubicBezTo>
                    <a:pt x="8253" y="13939"/>
                    <a:pt x="6420" y="14651"/>
                    <a:pt x="4512" y="15150"/>
                  </a:cubicBezTo>
                  <a:cubicBezTo>
                    <a:pt x="4156" y="15242"/>
                    <a:pt x="3799" y="15311"/>
                    <a:pt x="3433" y="15311"/>
                  </a:cubicBezTo>
                  <a:cubicBezTo>
                    <a:pt x="3186" y="15311"/>
                    <a:pt x="2934" y="15280"/>
                    <a:pt x="2676" y="15203"/>
                  </a:cubicBezTo>
                  <a:cubicBezTo>
                    <a:pt x="3151" y="15087"/>
                    <a:pt x="3635" y="15001"/>
                    <a:pt x="4095" y="14846"/>
                  </a:cubicBezTo>
                  <a:cubicBezTo>
                    <a:pt x="4560" y="14691"/>
                    <a:pt x="5025" y="14511"/>
                    <a:pt x="5449" y="14269"/>
                  </a:cubicBezTo>
                  <a:cubicBezTo>
                    <a:pt x="7116" y="13323"/>
                    <a:pt x="8637" y="12188"/>
                    <a:pt x="9825" y="10658"/>
                  </a:cubicBezTo>
                  <a:cubicBezTo>
                    <a:pt x="10464" y="9836"/>
                    <a:pt x="11089" y="9000"/>
                    <a:pt x="11715" y="8166"/>
                  </a:cubicBezTo>
                  <a:cubicBezTo>
                    <a:pt x="12697" y="6860"/>
                    <a:pt x="13512" y="5460"/>
                    <a:pt x="14174" y="3959"/>
                  </a:cubicBezTo>
                  <a:cubicBezTo>
                    <a:pt x="14518" y="3181"/>
                    <a:pt x="14990" y="2448"/>
                    <a:pt x="15491" y="1756"/>
                  </a:cubicBezTo>
                  <a:cubicBezTo>
                    <a:pt x="15983" y="1076"/>
                    <a:pt x="16626" y="493"/>
                    <a:pt x="17523" y="447"/>
                  </a:cubicBezTo>
                  <a:cubicBezTo>
                    <a:pt x="17648" y="441"/>
                    <a:pt x="17773" y="438"/>
                    <a:pt x="17898" y="438"/>
                  </a:cubicBezTo>
                  <a:cubicBezTo>
                    <a:pt x="18690" y="438"/>
                    <a:pt x="19461" y="584"/>
                    <a:pt x="20144" y="1106"/>
                  </a:cubicBezTo>
                  <a:cubicBezTo>
                    <a:pt x="21058" y="1802"/>
                    <a:pt x="21872" y="2578"/>
                    <a:pt x="22440" y="3590"/>
                  </a:cubicBezTo>
                  <a:cubicBezTo>
                    <a:pt x="23181" y="4909"/>
                    <a:pt x="23583" y="6305"/>
                    <a:pt x="23438" y="7827"/>
                  </a:cubicBezTo>
                  <a:cubicBezTo>
                    <a:pt x="23366" y="8586"/>
                    <a:pt x="23264" y="9342"/>
                    <a:pt x="23162" y="10097"/>
                  </a:cubicBezTo>
                  <a:cubicBezTo>
                    <a:pt x="23133" y="10309"/>
                    <a:pt x="23084" y="10526"/>
                    <a:pt x="22998" y="10720"/>
                  </a:cubicBezTo>
                  <a:cubicBezTo>
                    <a:pt x="22619" y="11591"/>
                    <a:pt x="22228" y="12457"/>
                    <a:pt x="21829" y="13318"/>
                  </a:cubicBezTo>
                  <a:cubicBezTo>
                    <a:pt x="20822" y="15494"/>
                    <a:pt x="19610" y="17549"/>
                    <a:pt x="18138" y="19446"/>
                  </a:cubicBezTo>
                  <a:cubicBezTo>
                    <a:pt x="18118" y="19472"/>
                    <a:pt x="18099" y="19497"/>
                    <a:pt x="18079" y="19523"/>
                  </a:cubicBezTo>
                  <a:lnTo>
                    <a:pt x="18638" y="19523"/>
                  </a:lnTo>
                  <a:cubicBezTo>
                    <a:pt x="20452" y="17164"/>
                    <a:pt x="21882" y="14568"/>
                    <a:pt x="23202" y="11902"/>
                  </a:cubicBezTo>
                  <a:cubicBezTo>
                    <a:pt x="23324" y="11657"/>
                    <a:pt x="23440" y="11395"/>
                    <a:pt x="23491" y="11129"/>
                  </a:cubicBezTo>
                  <a:cubicBezTo>
                    <a:pt x="23649" y="10317"/>
                    <a:pt x="23721" y="9485"/>
                    <a:pt x="23927" y="8687"/>
                  </a:cubicBezTo>
                  <a:cubicBezTo>
                    <a:pt x="24165" y="7765"/>
                    <a:pt x="24126" y="6867"/>
                    <a:pt x="23950" y="5950"/>
                  </a:cubicBezTo>
                  <a:cubicBezTo>
                    <a:pt x="23532" y="3756"/>
                    <a:pt x="22405" y="2060"/>
                    <a:pt x="20557" y="787"/>
                  </a:cubicBezTo>
                  <a:cubicBezTo>
                    <a:pt x="19767" y="243"/>
                    <a:pt x="18945" y="0"/>
                    <a:pt x="180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53"/>
            <p:cNvSpPr/>
            <p:nvPr/>
          </p:nvSpPr>
          <p:spPr>
            <a:xfrm>
              <a:off x="1167575" y="4070675"/>
              <a:ext cx="97425" cy="328525"/>
            </a:xfrm>
            <a:custGeom>
              <a:avLst/>
              <a:gdLst/>
              <a:ahLst/>
              <a:cxnLst/>
              <a:rect l="l" t="t" r="r" b="b"/>
              <a:pathLst>
                <a:path w="3897" h="13141" extrusionOk="0">
                  <a:moveTo>
                    <a:pt x="0" y="1"/>
                  </a:moveTo>
                  <a:cubicBezTo>
                    <a:pt x="0" y="285"/>
                    <a:pt x="95" y="499"/>
                    <a:pt x="217" y="697"/>
                  </a:cubicBezTo>
                  <a:cubicBezTo>
                    <a:pt x="727" y="1530"/>
                    <a:pt x="1257" y="2353"/>
                    <a:pt x="1757" y="3192"/>
                  </a:cubicBezTo>
                  <a:cubicBezTo>
                    <a:pt x="2624" y="4651"/>
                    <a:pt x="3084" y="6242"/>
                    <a:pt x="2987" y="7932"/>
                  </a:cubicBezTo>
                  <a:cubicBezTo>
                    <a:pt x="2899" y="9448"/>
                    <a:pt x="2408" y="10888"/>
                    <a:pt x="1716" y="12233"/>
                  </a:cubicBezTo>
                  <a:cubicBezTo>
                    <a:pt x="1561" y="12535"/>
                    <a:pt x="1405" y="12839"/>
                    <a:pt x="1248" y="13141"/>
                  </a:cubicBezTo>
                  <a:lnTo>
                    <a:pt x="1898" y="13141"/>
                  </a:lnTo>
                  <a:cubicBezTo>
                    <a:pt x="2522" y="12052"/>
                    <a:pt x="2940" y="10890"/>
                    <a:pt x="3306" y="9688"/>
                  </a:cubicBezTo>
                  <a:cubicBezTo>
                    <a:pt x="3896" y="7748"/>
                    <a:pt x="3572" y="5929"/>
                    <a:pt x="2826" y="4126"/>
                  </a:cubicBezTo>
                  <a:cubicBezTo>
                    <a:pt x="2316" y="2890"/>
                    <a:pt x="1483" y="1857"/>
                    <a:pt x="731" y="774"/>
                  </a:cubicBezTo>
                  <a:cubicBezTo>
                    <a:pt x="531" y="485"/>
                    <a:pt x="247" y="257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53"/>
            <p:cNvSpPr/>
            <p:nvPr/>
          </p:nvSpPr>
          <p:spPr>
            <a:xfrm>
              <a:off x="1519600" y="3107400"/>
              <a:ext cx="497150" cy="1291800"/>
            </a:xfrm>
            <a:custGeom>
              <a:avLst/>
              <a:gdLst/>
              <a:ahLst/>
              <a:cxnLst/>
              <a:rect l="l" t="t" r="r" b="b"/>
              <a:pathLst>
                <a:path w="19886" h="51672" extrusionOk="0">
                  <a:moveTo>
                    <a:pt x="18762" y="1453"/>
                  </a:moveTo>
                  <a:lnTo>
                    <a:pt x="18762" y="1453"/>
                  </a:lnTo>
                  <a:cubicBezTo>
                    <a:pt x="18669" y="1806"/>
                    <a:pt x="18631" y="2082"/>
                    <a:pt x="18526" y="2328"/>
                  </a:cubicBezTo>
                  <a:cubicBezTo>
                    <a:pt x="18142" y="3231"/>
                    <a:pt x="17763" y="4136"/>
                    <a:pt x="17335" y="5017"/>
                  </a:cubicBezTo>
                  <a:cubicBezTo>
                    <a:pt x="16502" y="6728"/>
                    <a:pt x="15876" y="8506"/>
                    <a:pt x="15342" y="10333"/>
                  </a:cubicBezTo>
                  <a:cubicBezTo>
                    <a:pt x="14619" y="12804"/>
                    <a:pt x="14306" y="15321"/>
                    <a:pt x="14338" y="17877"/>
                  </a:cubicBezTo>
                  <a:cubicBezTo>
                    <a:pt x="14357" y="19407"/>
                    <a:pt x="14541" y="20933"/>
                    <a:pt x="14622" y="22462"/>
                  </a:cubicBezTo>
                  <a:cubicBezTo>
                    <a:pt x="14693" y="23774"/>
                    <a:pt x="14766" y="25090"/>
                    <a:pt x="14759" y="26402"/>
                  </a:cubicBezTo>
                  <a:cubicBezTo>
                    <a:pt x="14750" y="27717"/>
                    <a:pt x="14717" y="29040"/>
                    <a:pt x="14556" y="30342"/>
                  </a:cubicBezTo>
                  <a:cubicBezTo>
                    <a:pt x="14431" y="31368"/>
                    <a:pt x="14133" y="32380"/>
                    <a:pt x="13848" y="33380"/>
                  </a:cubicBezTo>
                  <a:cubicBezTo>
                    <a:pt x="13208" y="35616"/>
                    <a:pt x="12117" y="37646"/>
                    <a:pt x="10855" y="39580"/>
                  </a:cubicBezTo>
                  <a:cubicBezTo>
                    <a:pt x="10290" y="40448"/>
                    <a:pt x="9595" y="41230"/>
                    <a:pt x="8831" y="41988"/>
                  </a:cubicBezTo>
                  <a:cubicBezTo>
                    <a:pt x="8981" y="41691"/>
                    <a:pt x="9123" y="41392"/>
                    <a:pt x="9284" y="41102"/>
                  </a:cubicBezTo>
                  <a:cubicBezTo>
                    <a:pt x="10178" y="39488"/>
                    <a:pt x="11017" y="37851"/>
                    <a:pt x="11634" y="36102"/>
                  </a:cubicBezTo>
                  <a:cubicBezTo>
                    <a:pt x="12240" y="34380"/>
                    <a:pt x="12625" y="32631"/>
                    <a:pt x="12527" y="30792"/>
                  </a:cubicBezTo>
                  <a:cubicBezTo>
                    <a:pt x="12506" y="30399"/>
                    <a:pt x="12595" y="30004"/>
                    <a:pt x="12620" y="29608"/>
                  </a:cubicBezTo>
                  <a:cubicBezTo>
                    <a:pt x="12703" y="28257"/>
                    <a:pt x="12604" y="26915"/>
                    <a:pt x="12399" y="25575"/>
                  </a:cubicBezTo>
                  <a:cubicBezTo>
                    <a:pt x="12156" y="23986"/>
                    <a:pt x="11962" y="22389"/>
                    <a:pt x="11747" y="20796"/>
                  </a:cubicBezTo>
                  <a:cubicBezTo>
                    <a:pt x="11700" y="20795"/>
                    <a:pt x="11655" y="20793"/>
                    <a:pt x="11610" y="20792"/>
                  </a:cubicBezTo>
                  <a:cubicBezTo>
                    <a:pt x="11587" y="20954"/>
                    <a:pt x="11526" y="21121"/>
                    <a:pt x="11550" y="21276"/>
                  </a:cubicBezTo>
                  <a:cubicBezTo>
                    <a:pt x="11693" y="22244"/>
                    <a:pt x="11884" y="23208"/>
                    <a:pt x="11999" y="24180"/>
                  </a:cubicBezTo>
                  <a:cubicBezTo>
                    <a:pt x="12100" y="25032"/>
                    <a:pt x="12151" y="25893"/>
                    <a:pt x="12171" y="26751"/>
                  </a:cubicBezTo>
                  <a:cubicBezTo>
                    <a:pt x="12193" y="27700"/>
                    <a:pt x="12181" y="28652"/>
                    <a:pt x="12138" y="29601"/>
                  </a:cubicBezTo>
                  <a:cubicBezTo>
                    <a:pt x="12097" y="30521"/>
                    <a:pt x="12022" y="31442"/>
                    <a:pt x="11920" y="32356"/>
                  </a:cubicBezTo>
                  <a:cubicBezTo>
                    <a:pt x="11709" y="34233"/>
                    <a:pt x="11078" y="35983"/>
                    <a:pt x="10341" y="37711"/>
                  </a:cubicBezTo>
                  <a:cubicBezTo>
                    <a:pt x="9714" y="39183"/>
                    <a:pt x="8935" y="40576"/>
                    <a:pt x="8219" y="42001"/>
                  </a:cubicBezTo>
                  <a:cubicBezTo>
                    <a:pt x="7972" y="42494"/>
                    <a:pt x="7789" y="43018"/>
                    <a:pt x="7548" y="43514"/>
                  </a:cubicBezTo>
                  <a:cubicBezTo>
                    <a:pt x="7035" y="44579"/>
                    <a:pt x="6217" y="45424"/>
                    <a:pt x="5474" y="46323"/>
                  </a:cubicBezTo>
                  <a:cubicBezTo>
                    <a:pt x="5163" y="46700"/>
                    <a:pt x="4844" y="47072"/>
                    <a:pt x="4492" y="47491"/>
                  </a:cubicBezTo>
                  <a:cubicBezTo>
                    <a:pt x="4291" y="47161"/>
                    <a:pt x="4480" y="46882"/>
                    <a:pt x="4622" y="46675"/>
                  </a:cubicBezTo>
                  <a:cubicBezTo>
                    <a:pt x="5616" y="45224"/>
                    <a:pt x="6180" y="43553"/>
                    <a:pt x="7013" y="42021"/>
                  </a:cubicBezTo>
                  <a:cubicBezTo>
                    <a:pt x="7422" y="41269"/>
                    <a:pt x="7732" y="40464"/>
                    <a:pt x="8102" y="39690"/>
                  </a:cubicBezTo>
                  <a:cubicBezTo>
                    <a:pt x="9002" y="37812"/>
                    <a:pt x="9479" y="35821"/>
                    <a:pt x="9717" y="33760"/>
                  </a:cubicBezTo>
                  <a:cubicBezTo>
                    <a:pt x="9906" y="32111"/>
                    <a:pt x="9930" y="30463"/>
                    <a:pt x="9947" y="28802"/>
                  </a:cubicBezTo>
                  <a:cubicBezTo>
                    <a:pt x="9969" y="26574"/>
                    <a:pt x="9802" y="24396"/>
                    <a:pt x="9303" y="22226"/>
                  </a:cubicBezTo>
                  <a:lnTo>
                    <a:pt x="9305" y="22226"/>
                  </a:lnTo>
                  <a:cubicBezTo>
                    <a:pt x="8981" y="20822"/>
                    <a:pt x="8774" y="19390"/>
                    <a:pt x="8569" y="17963"/>
                  </a:cubicBezTo>
                  <a:cubicBezTo>
                    <a:pt x="8387" y="16694"/>
                    <a:pt x="8595" y="15471"/>
                    <a:pt x="9093" y="14276"/>
                  </a:cubicBezTo>
                  <a:cubicBezTo>
                    <a:pt x="10035" y="12010"/>
                    <a:pt x="11443" y="10043"/>
                    <a:pt x="12914" y="8104"/>
                  </a:cubicBezTo>
                  <a:cubicBezTo>
                    <a:pt x="14642" y="5826"/>
                    <a:pt x="16500" y="3664"/>
                    <a:pt x="18515" y="1635"/>
                  </a:cubicBezTo>
                  <a:cubicBezTo>
                    <a:pt x="18556" y="1593"/>
                    <a:pt x="18610" y="1563"/>
                    <a:pt x="18762" y="1453"/>
                  </a:cubicBezTo>
                  <a:close/>
                  <a:moveTo>
                    <a:pt x="19885" y="0"/>
                  </a:moveTo>
                  <a:cubicBezTo>
                    <a:pt x="19052" y="427"/>
                    <a:pt x="18452" y="838"/>
                    <a:pt x="17936" y="1352"/>
                  </a:cubicBezTo>
                  <a:cubicBezTo>
                    <a:pt x="16088" y="3194"/>
                    <a:pt x="14357" y="5139"/>
                    <a:pt x="12747" y="7199"/>
                  </a:cubicBezTo>
                  <a:cubicBezTo>
                    <a:pt x="11437" y="8873"/>
                    <a:pt x="10187" y="10574"/>
                    <a:pt x="9115" y="12413"/>
                  </a:cubicBezTo>
                  <a:cubicBezTo>
                    <a:pt x="7807" y="14656"/>
                    <a:pt x="7518" y="17002"/>
                    <a:pt x="8096" y="19511"/>
                  </a:cubicBezTo>
                  <a:cubicBezTo>
                    <a:pt x="8475" y="21156"/>
                    <a:pt x="8796" y="22814"/>
                    <a:pt x="9085" y="24478"/>
                  </a:cubicBezTo>
                  <a:cubicBezTo>
                    <a:pt x="9338" y="25930"/>
                    <a:pt x="9326" y="27402"/>
                    <a:pt x="9356" y="28876"/>
                  </a:cubicBezTo>
                  <a:cubicBezTo>
                    <a:pt x="9401" y="31066"/>
                    <a:pt x="9246" y="33228"/>
                    <a:pt x="8903" y="35385"/>
                  </a:cubicBezTo>
                  <a:cubicBezTo>
                    <a:pt x="8605" y="37252"/>
                    <a:pt x="7923" y="38997"/>
                    <a:pt x="7186" y="40718"/>
                  </a:cubicBezTo>
                  <a:cubicBezTo>
                    <a:pt x="6632" y="42016"/>
                    <a:pt x="5998" y="43279"/>
                    <a:pt x="5384" y="44552"/>
                  </a:cubicBezTo>
                  <a:cubicBezTo>
                    <a:pt x="4865" y="45628"/>
                    <a:pt x="4377" y="46723"/>
                    <a:pt x="3786" y="47761"/>
                  </a:cubicBezTo>
                  <a:cubicBezTo>
                    <a:pt x="3044" y="49060"/>
                    <a:pt x="1927" y="50039"/>
                    <a:pt x="778" y="50973"/>
                  </a:cubicBezTo>
                  <a:cubicBezTo>
                    <a:pt x="539" y="51167"/>
                    <a:pt x="261" y="51335"/>
                    <a:pt x="82" y="51574"/>
                  </a:cubicBezTo>
                  <a:cubicBezTo>
                    <a:pt x="56" y="51609"/>
                    <a:pt x="26" y="51639"/>
                    <a:pt x="1" y="51672"/>
                  </a:cubicBezTo>
                  <a:lnTo>
                    <a:pt x="816" y="51672"/>
                  </a:lnTo>
                  <a:cubicBezTo>
                    <a:pt x="2014" y="50743"/>
                    <a:pt x="3095" y="49679"/>
                    <a:pt x="4199" y="48643"/>
                  </a:cubicBezTo>
                  <a:cubicBezTo>
                    <a:pt x="5526" y="47397"/>
                    <a:pt x="6601" y="45931"/>
                    <a:pt x="7747" y="44526"/>
                  </a:cubicBezTo>
                  <a:cubicBezTo>
                    <a:pt x="9067" y="42906"/>
                    <a:pt x="10383" y="41288"/>
                    <a:pt x="11509" y="39523"/>
                  </a:cubicBezTo>
                  <a:cubicBezTo>
                    <a:pt x="12640" y="37753"/>
                    <a:pt x="13551" y="35894"/>
                    <a:pt x="14145" y="33863"/>
                  </a:cubicBezTo>
                  <a:cubicBezTo>
                    <a:pt x="14526" y="32559"/>
                    <a:pt x="14778" y="31248"/>
                    <a:pt x="14939" y="29909"/>
                  </a:cubicBezTo>
                  <a:cubicBezTo>
                    <a:pt x="15073" y="28783"/>
                    <a:pt x="15237" y="27669"/>
                    <a:pt x="15150" y="26520"/>
                  </a:cubicBezTo>
                  <a:cubicBezTo>
                    <a:pt x="15048" y="25180"/>
                    <a:pt x="15121" y="23828"/>
                    <a:pt x="15054" y="22485"/>
                  </a:cubicBezTo>
                  <a:cubicBezTo>
                    <a:pt x="14999" y="21413"/>
                    <a:pt x="14789" y="20348"/>
                    <a:pt x="14759" y="19277"/>
                  </a:cubicBezTo>
                  <a:cubicBezTo>
                    <a:pt x="14729" y="18184"/>
                    <a:pt x="14855" y="17089"/>
                    <a:pt x="14878" y="15993"/>
                  </a:cubicBezTo>
                  <a:cubicBezTo>
                    <a:pt x="14938" y="13100"/>
                    <a:pt x="15711" y="10362"/>
                    <a:pt x="16687" y="7673"/>
                  </a:cubicBezTo>
                  <a:cubicBezTo>
                    <a:pt x="17030" y="6727"/>
                    <a:pt x="17484" y="5820"/>
                    <a:pt x="17891" y="4898"/>
                  </a:cubicBezTo>
                  <a:cubicBezTo>
                    <a:pt x="18387" y="3778"/>
                    <a:pt x="18899" y="2664"/>
                    <a:pt x="19378" y="1537"/>
                  </a:cubicBezTo>
                  <a:cubicBezTo>
                    <a:pt x="19565" y="1097"/>
                    <a:pt x="19681" y="626"/>
                    <a:pt x="198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53"/>
            <p:cNvSpPr/>
            <p:nvPr/>
          </p:nvSpPr>
          <p:spPr>
            <a:xfrm>
              <a:off x="1101450" y="4345500"/>
              <a:ext cx="31850" cy="53700"/>
            </a:xfrm>
            <a:custGeom>
              <a:avLst/>
              <a:gdLst/>
              <a:ahLst/>
              <a:cxnLst/>
              <a:rect l="l" t="t" r="r" b="b"/>
              <a:pathLst>
                <a:path w="1274" h="2148" extrusionOk="0">
                  <a:moveTo>
                    <a:pt x="1274" y="1"/>
                  </a:moveTo>
                  <a:lnTo>
                    <a:pt x="1274" y="1"/>
                  </a:lnTo>
                  <a:cubicBezTo>
                    <a:pt x="791" y="694"/>
                    <a:pt x="414" y="1437"/>
                    <a:pt x="0" y="2148"/>
                  </a:cubicBezTo>
                  <a:lnTo>
                    <a:pt x="311" y="2148"/>
                  </a:lnTo>
                  <a:cubicBezTo>
                    <a:pt x="528" y="1742"/>
                    <a:pt x="741" y="1331"/>
                    <a:pt x="962" y="927"/>
                  </a:cubicBezTo>
                  <a:cubicBezTo>
                    <a:pt x="1050" y="768"/>
                    <a:pt x="1102" y="587"/>
                    <a:pt x="1161" y="413"/>
                  </a:cubicBezTo>
                  <a:cubicBezTo>
                    <a:pt x="1208" y="279"/>
                    <a:pt x="1236" y="137"/>
                    <a:pt x="1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53"/>
            <p:cNvSpPr/>
            <p:nvPr/>
          </p:nvSpPr>
          <p:spPr>
            <a:xfrm>
              <a:off x="2000300" y="4217900"/>
              <a:ext cx="206225" cy="181300"/>
            </a:xfrm>
            <a:custGeom>
              <a:avLst/>
              <a:gdLst/>
              <a:ahLst/>
              <a:cxnLst/>
              <a:rect l="l" t="t" r="r" b="b"/>
              <a:pathLst>
                <a:path w="8249" h="7252" extrusionOk="0">
                  <a:moveTo>
                    <a:pt x="8248" y="1"/>
                  </a:moveTo>
                  <a:cubicBezTo>
                    <a:pt x="8239" y="14"/>
                    <a:pt x="8227" y="25"/>
                    <a:pt x="8217" y="37"/>
                  </a:cubicBezTo>
                  <a:cubicBezTo>
                    <a:pt x="6800" y="1816"/>
                    <a:pt x="5364" y="3572"/>
                    <a:pt x="3609" y="5037"/>
                  </a:cubicBezTo>
                  <a:cubicBezTo>
                    <a:pt x="2514" y="5951"/>
                    <a:pt x="1289" y="6664"/>
                    <a:pt x="0" y="7252"/>
                  </a:cubicBezTo>
                  <a:lnTo>
                    <a:pt x="1326" y="7252"/>
                  </a:lnTo>
                  <a:cubicBezTo>
                    <a:pt x="2911" y="6377"/>
                    <a:pt x="4296" y="5272"/>
                    <a:pt x="5551" y="4005"/>
                  </a:cubicBezTo>
                  <a:cubicBezTo>
                    <a:pt x="6522" y="3023"/>
                    <a:pt x="7367" y="1917"/>
                    <a:pt x="8248" y="846"/>
                  </a:cubicBezTo>
                  <a:lnTo>
                    <a:pt x="824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53"/>
            <p:cNvSpPr/>
            <p:nvPr/>
          </p:nvSpPr>
          <p:spPr>
            <a:xfrm>
              <a:off x="1123925" y="4030675"/>
              <a:ext cx="30025" cy="29275"/>
            </a:xfrm>
            <a:custGeom>
              <a:avLst/>
              <a:gdLst/>
              <a:ahLst/>
              <a:cxnLst/>
              <a:rect l="l" t="t" r="r" b="b"/>
              <a:pathLst>
                <a:path w="1201" h="1171" extrusionOk="0">
                  <a:moveTo>
                    <a:pt x="0" y="1"/>
                  </a:moveTo>
                  <a:cubicBezTo>
                    <a:pt x="400" y="390"/>
                    <a:pt x="800" y="780"/>
                    <a:pt x="1200" y="1171"/>
                  </a:cubicBezTo>
                  <a:cubicBezTo>
                    <a:pt x="1020" y="551"/>
                    <a:pt x="486" y="302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53"/>
            <p:cNvSpPr/>
            <p:nvPr/>
          </p:nvSpPr>
          <p:spPr>
            <a:xfrm>
              <a:off x="1677050" y="4095350"/>
              <a:ext cx="529500" cy="303850"/>
            </a:xfrm>
            <a:custGeom>
              <a:avLst/>
              <a:gdLst/>
              <a:ahLst/>
              <a:cxnLst/>
              <a:rect l="l" t="t" r="r" b="b"/>
              <a:pathLst>
                <a:path w="21180" h="12154" extrusionOk="0">
                  <a:moveTo>
                    <a:pt x="21180" y="0"/>
                  </a:moveTo>
                  <a:cubicBezTo>
                    <a:pt x="20620" y="49"/>
                    <a:pt x="20063" y="101"/>
                    <a:pt x="19506" y="161"/>
                  </a:cubicBezTo>
                  <a:cubicBezTo>
                    <a:pt x="18935" y="224"/>
                    <a:pt x="18368" y="397"/>
                    <a:pt x="17819" y="582"/>
                  </a:cubicBezTo>
                  <a:cubicBezTo>
                    <a:pt x="16419" y="1055"/>
                    <a:pt x="15073" y="1646"/>
                    <a:pt x="13747" y="2307"/>
                  </a:cubicBezTo>
                  <a:cubicBezTo>
                    <a:pt x="12141" y="3106"/>
                    <a:pt x="10656" y="4080"/>
                    <a:pt x="9220" y="5131"/>
                  </a:cubicBezTo>
                  <a:cubicBezTo>
                    <a:pt x="8283" y="5817"/>
                    <a:pt x="7479" y="6680"/>
                    <a:pt x="6565" y="7404"/>
                  </a:cubicBezTo>
                  <a:cubicBezTo>
                    <a:pt x="4954" y="8676"/>
                    <a:pt x="3351" y="9968"/>
                    <a:pt x="1661" y="11128"/>
                  </a:cubicBezTo>
                  <a:cubicBezTo>
                    <a:pt x="1122" y="11497"/>
                    <a:pt x="566" y="11834"/>
                    <a:pt x="1" y="12154"/>
                  </a:cubicBezTo>
                  <a:lnTo>
                    <a:pt x="1041" y="12154"/>
                  </a:lnTo>
                  <a:cubicBezTo>
                    <a:pt x="1360" y="11968"/>
                    <a:pt x="1683" y="11790"/>
                    <a:pt x="1995" y="11587"/>
                  </a:cubicBezTo>
                  <a:cubicBezTo>
                    <a:pt x="3202" y="10802"/>
                    <a:pt x="4357" y="9927"/>
                    <a:pt x="5476" y="9022"/>
                  </a:cubicBezTo>
                  <a:cubicBezTo>
                    <a:pt x="6832" y="7924"/>
                    <a:pt x="8101" y="6719"/>
                    <a:pt x="9459" y="5625"/>
                  </a:cubicBezTo>
                  <a:cubicBezTo>
                    <a:pt x="10219" y="5010"/>
                    <a:pt x="11100" y="4548"/>
                    <a:pt x="11896" y="3973"/>
                  </a:cubicBezTo>
                  <a:cubicBezTo>
                    <a:pt x="13049" y="3140"/>
                    <a:pt x="14362" y="2612"/>
                    <a:pt x="15611" y="1961"/>
                  </a:cubicBezTo>
                  <a:cubicBezTo>
                    <a:pt x="15935" y="1793"/>
                    <a:pt x="16284" y="1664"/>
                    <a:pt x="16634" y="1554"/>
                  </a:cubicBezTo>
                  <a:cubicBezTo>
                    <a:pt x="17705" y="1214"/>
                    <a:pt x="18765" y="817"/>
                    <a:pt x="19860" y="579"/>
                  </a:cubicBezTo>
                  <a:cubicBezTo>
                    <a:pt x="20297" y="485"/>
                    <a:pt x="20738" y="415"/>
                    <a:pt x="21180" y="363"/>
                  </a:cubicBezTo>
                  <a:lnTo>
                    <a:pt x="2118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53"/>
            <p:cNvSpPr/>
            <p:nvPr/>
          </p:nvSpPr>
          <p:spPr>
            <a:xfrm>
              <a:off x="1366850" y="3372600"/>
              <a:ext cx="288575" cy="1026600"/>
            </a:xfrm>
            <a:custGeom>
              <a:avLst/>
              <a:gdLst/>
              <a:ahLst/>
              <a:cxnLst/>
              <a:rect l="l" t="t" r="r" b="b"/>
              <a:pathLst>
                <a:path w="11543" h="41064" extrusionOk="0">
                  <a:moveTo>
                    <a:pt x="834" y="0"/>
                  </a:moveTo>
                  <a:cubicBezTo>
                    <a:pt x="437" y="284"/>
                    <a:pt x="244" y="698"/>
                    <a:pt x="1" y="1220"/>
                  </a:cubicBezTo>
                  <a:cubicBezTo>
                    <a:pt x="265" y="1098"/>
                    <a:pt x="413" y="1030"/>
                    <a:pt x="613" y="937"/>
                  </a:cubicBezTo>
                  <a:cubicBezTo>
                    <a:pt x="1014" y="2549"/>
                    <a:pt x="1700" y="3987"/>
                    <a:pt x="2429" y="5405"/>
                  </a:cubicBezTo>
                  <a:cubicBezTo>
                    <a:pt x="2512" y="5569"/>
                    <a:pt x="2557" y="5752"/>
                    <a:pt x="2637" y="5918"/>
                  </a:cubicBezTo>
                  <a:cubicBezTo>
                    <a:pt x="3285" y="7239"/>
                    <a:pt x="3872" y="8597"/>
                    <a:pt x="4605" y="9869"/>
                  </a:cubicBezTo>
                  <a:cubicBezTo>
                    <a:pt x="5829" y="11996"/>
                    <a:pt x="7133" y="14077"/>
                    <a:pt x="8437" y="16155"/>
                  </a:cubicBezTo>
                  <a:cubicBezTo>
                    <a:pt x="9490" y="17831"/>
                    <a:pt x="10030" y="19665"/>
                    <a:pt x="10273" y="21607"/>
                  </a:cubicBezTo>
                  <a:cubicBezTo>
                    <a:pt x="10399" y="22613"/>
                    <a:pt x="10544" y="23617"/>
                    <a:pt x="10631" y="24626"/>
                  </a:cubicBezTo>
                  <a:cubicBezTo>
                    <a:pt x="10700" y="25417"/>
                    <a:pt x="10730" y="26216"/>
                    <a:pt x="10709" y="27010"/>
                  </a:cubicBezTo>
                  <a:cubicBezTo>
                    <a:pt x="10675" y="28301"/>
                    <a:pt x="10407" y="29560"/>
                    <a:pt x="10141" y="30825"/>
                  </a:cubicBezTo>
                  <a:cubicBezTo>
                    <a:pt x="9830" y="32301"/>
                    <a:pt x="9559" y="33786"/>
                    <a:pt x="8983" y="35184"/>
                  </a:cubicBezTo>
                  <a:cubicBezTo>
                    <a:pt x="8339" y="36744"/>
                    <a:pt x="7623" y="38246"/>
                    <a:pt x="6299" y="39405"/>
                  </a:cubicBezTo>
                  <a:cubicBezTo>
                    <a:pt x="5706" y="39926"/>
                    <a:pt x="5150" y="40488"/>
                    <a:pt x="4605" y="41064"/>
                  </a:cubicBezTo>
                  <a:lnTo>
                    <a:pt x="5419" y="41064"/>
                  </a:lnTo>
                  <a:cubicBezTo>
                    <a:pt x="5717" y="40784"/>
                    <a:pt x="6014" y="40506"/>
                    <a:pt x="6308" y="40222"/>
                  </a:cubicBezTo>
                  <a:cubicBezTo>
                    <a:pt x="7010" y="39538"/>
                    <a:pt x="7819" y="38938"/>
                    <a:pt x="8299" y="38065"/>
                  </a:cubicBezTo>
                  <a:cubicBezTo>
                    <a:pt x="9216" y="36398"/>
                    <a:pt x="9999" y="34667"/>
                    <a:pt x="10399" y="32793"/>
                  </a:cubicBezTo>
                  <a:cubicBezTo>
                    <a:pt x="10559" y="32047"/>
                    <a:pt x="10604" y="31273"/>
                    <a:pt x="10819" y="30545"/>
                  </a:cubicBezTo>
                  <a:cubicBezTo>
                    <a:pt x="11402" y="28574"/>
                    <a:pt x="11542" y="26577"/>
                    <a:pt x="11311" y="24543"/>
                  </a:cubicBezTo>
                  <a:cubicBezTo>
                    <a:pt x="11202" y="23596"/>
                    <a:pt x="11060" y="22650"/>
                    <a:pt x="10998" y="21698"/>
                  </a:cubicBezTo>
                  <a:lnTo>
                    <a:pt x="10998" y="21700"/>
                  </a:lnTo>
                  <a:cubicBezTo>
                    <a:pt x="10902" y="20203"/>
                    <a:pt x="10431" y="18803"/>
                    <a:pt x="9846" y="17461"/>
                  </a:cubicBezTo>
                  <a:cubicBezTo>
                    <a:pt x="8748" y="14943"/>
                    <a:pt x="7112" y="12730"/>
                    <a:pt x="5638" y="10430"/>
                  </a:cubicBezTo>
                  <a:cubicBezTo>
                    <a:pt x="4908" y="9291"/>
                    <a:pt x="4266" y="8112"/>
                    <a:pt x="3650" y="6915"/>
                  </a:cubicBezTo>
                  <a:cubicBezTo>
                    <a:pt x="3117" y="5878"/>
                    <a:pt x="2640" y="4812"/>
                    <a:pt x="2151" y="3754"/>
                  </a:cubicBezTo>
                  <a:cubicBezTo>
                    <a:pt x="1932" y="3281"/>
                    <a:pt x="1712" y="2808"/>
                    <a:pt x="1544" y="2317"/>
                  </a:cubicBezTo>
                  <a:cubicBezTo>
                    <a:pt x="1290" y="1569"/>
                    <a:pt x="1077" y="805"/>
                    <a:pt x="8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53"/>
            <p:cNvSpPr/>
            <p:nvPr/>
          </p:nvSpPr>
          <p:spPr>
            <a:xfrm>
              <a:off x="1425025" y="3692150"/>
              <a:ext cx="152125" cy="707050"/>
            </a:xfrm>
            <a:custGeom>
              <a:avLst/>
              <a:gdLst/>
              <a:ahLst/>
              <a:cxnLst/>
              <a:rect l="l" t="t" r="r" b="b"/>
              <a:pathLst>
                <a:path w="6085" h="28282" extrusionOk="0">
                  <a:moveTo>
                    <a:pt x="1023" y="0"/>
                  </a:moveTo>
                  <a:cubicBezTo>
                    <a:pt x="975" y="20"/>
                    <a:pt x="928" y="41"/>
                    <a:pt x="880" y="60"/>
                  </a:cubicBezTo>
                  <a:cubicBezTo>
                    <a:pt x="979" y="334"/>
                    <a:pt x="1054" y="620"/>
                    <a:pt x="1182" y="880"/>
                  </a:cubicBezTo>
                  <a:cubicBezTo>
                    <a:pt x="1794" y="2118"/>
                    <a:pt x="2411" y="3351"/>
                    <a:pt x="3184" y="4504"/>
                  </a:cubicBezTo>
                  <a:cubicBezTo>
                    <a:pt x="3572" y="5085"/>
                    <a:pt x="3839" y="5749"/>
                    <a:pt x="4131" y="6390"/>
                  </a:cubicBezTo>
                  <a:cubicBezTo>
                    <a:pt x="4751" y="7743"/>
                    <a:pt x="4979" y="9199"/>
                    <a:pt x="5247" y="10649"/>
                  </a:cubicBezTo>
                  <a:cubicBezTo>
                    <a:pt x="5360" y="11267"/>
                    <a:pt x="5433" y="11867"/>
                    <a:pt x="5293" y="12471"/>
                  </a:cubicBezTo>
                  <a:cubicBezTo>
                    <a:pt x="5086" y="13369"/>
                    <a:pt x="4863" y="14264"/>
                    <a:pt x="4605" y="15146"/>
                  </a:cubicBezTo>
                  <a:cubicBezTo>
                    <a:pt x="4355" y="16001"/>
                    <a:pt x="4005" y="16826"/>
                    <a:pt x="3782" y="17686"/>
                  </a:cubicBezTo>
                  <a:cubicBezTo>
                    <a:pt x="3268" y="19673"/>
                    <a:pt x="2803" y="21671"/>
                    <a:pt x="2320" y="23665"/>
                  </a:cubicBezTo>
                  <a:cubicBezTo>
                    <a:pt x="1969" y="25114"/>
                    <a:pt x="1361" y="26437"/>
                    <a:pt x="475" y="27643"/>
                  </a:cubicBezTo>
                  <a:cubicBezTo>
                    <a:pt x="322" y="27852"/>
                    <a:pt x="143" y="28056"/>
                    <a:pt x="0" y="28282"/>
                  </a:cubicBezTo>
                  <a:lnTo>
                    <a:pt x="298" y="28282"/>
                  </a:lnTo>
                  <a:cubicBezTo>
                    <a:pt x="408" y="28141"/>
                    <a:pt x="517" y="27998"/>
                    <a:pt x="641" y="27870"/>
                  </a:cubicBezTo>
                  <a:cubicBezTo>
                    <a:pt x="1629" y="26847"/>
                    <a:pt x="2229" y="25592"/>
                    <a:pt x="2674" y="24288"/>
                  </a:cubicBezTo>
                  <a:cubicBezTo>
                    <a:pt x="3127" y="22963"/>
                    <a:pt x="3381" y="21569"/>
                    <a:pt x="3739" y="20211"/>
                  </a:cubicBezTo>
                  <a:cubicBezTo>
                    <a:pt x="4005" y="19201"/>
                    <a:pt x="4286" y="18195"/>
                    <a:pt x="4581" y="17193"/>
                  </a:cubicBezTo>
                  <a:cubicBezTo>
                    <a:pt x="4970" y="15870"/>
                    <a:pt x="5448" y="14567"/>
                    <a:pt x="5754" y="13225"/>
                  </a:cubicBezTo>
                  <a:cubicBezTo>
                    <a:pt x="5933" y="12438"/>
                    <a:pt x="6084" y="11602"/>
                    <a:pt x="5797" y="10770"/>
                  </a:cubicBezTo>
                  <a:cubicBezTo>
                    <a:pt x="5648" y="10340"/>
                    <a:pt x="5594" y="9877"/>
                    <a:pt x="5512" y="9426"/>
                  </a:cubicBezTo>
                  <a:cubicBezTo>
                    <a:pt x="5196" y="7686"/>
                    <a:pt x="4587" y="6064"/>
                    <a:pt x="3654" y="4558"/>
                  </a:cubicBezTo>
                  <a:cubicBezTo>
                    <a:pt x="2946" y="3412"/>
                    <a:pt x="2265" y="2251"/>
                    <a:pt x="1582" y="1091"/>
                  </a:cubicBezTo>
                  <a:cubicBezTo>
                    <a:pt x="1376" y="739"/>
                    <a:pt x="1208" y="364"/>
                    <a:pt x="10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53"/>
            <p:cNvSpPr/>
            <p:nvPr/>
          </p:nvSpPr>
          <p:spPr>
            <a:xfrm>
              <a:off x="1789525" y="4291325"/>
              <a:ext cx="146950" cy="107875"/>
            </a:xfrm>
            <a:custGeom>
              <a:avLst/>
              <a:gdLst/>
              <a:ahLst/>
              <a:cxnLst/>
              <a:rect l="l" t="t" r="r" b="b"/>
              <a:pathLst>
                <a:path w="5878" h="4315" extrusionOk="0">
                  <a:moveTo>
                    <a:pt x="5878" y="1"/>
                  </a:moveTo>
                  <a:cubicBezTo>
                    <a:pt x="5252" y="47"/>
                    <a:pt x="4918" y="377"/>
                    <a:pt x="4580" y="617"/>
                  </a:cubicBezTo>
                  <a:cubicBezTo>
                    <a:pt x="3933" y="1079"/>
                    <a:pt x="3335" y="1610"/>
                    <a:pt x="2720" y="2115"/>
                  </a:cubicBezTo>
                  <a:cubicBezTo>
                    <a:pt x="1843" y="2834"/>
                    <a:pt x="1010" y="3616"/>
                    <a:pt x="82" y="4262"/>
                  </a:cubicBezTo>
                  <a:cubicBezTo>
                    <a:pt x="55" y="4282"/>
                    <a:pt x="26" y="4297"/>
                    <a:pt x="1" y="4315"/>
                  </a:cubicBezTo>
                  <a:lnTo>
                    <a:pt x="929" y="4315"/>
                  </a:lnTo>
                  <a:cubicBezTo>
                    <a:pt x="1193" y="4109"/>
                    <a:pt x="1457" y="3900"/>
                    <a:pt x="1691" y="3665"/>
                  </a:cubicBezTo>
                  <a:cubicBezTo>
                    <a:pt x="2885" y="2462"/>
                    <a:pt x="4202" y="1413"/>
                    <a:pt x="5530" y="372"/>
                  </a:cubicBezTo>
                  <a:cubicBezTo>
                    <a:pt x="5621" y="301"/>
                    <a:pt x="5690" y="204"/>
                    <a:pt x="58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7" name="Google Shape;1037;p53"/>
          <p:cNvSpPr/>
          <p:nvPr/>
        </p:nvSpPr>
        <p:spPr>
          <a:xfrm rot="-5663807">
            <a:off x="5077582" y="-413550"/>
            <a:ext cx="800865" cy="2269772"/>
          </a:xfrm>
          <a:custGeom>
            <a:avLst/>
            <a:gdLst/>
            <a:ahLst/>
            <a:cxnLst/>
            <a:rect l="l" t="t" r="r" b="b"/>
            <a:pathLst>
              <a:path w="35134" h="99565" extrusionOk="0">
                <a:moveTo>
                  <a:pt x="10446" y="21596"/>
                </a:moveTo>
                <a:cubicBezTo>
                  <a:pt x="12184" y="26780"/>
                  <a:pt x="15082" y="31629"/>
                  <a:pt x="19563" y="36861"/>
                </a:cubicBezTo>
                <a:cubicBezTo>
                  <a:pt x="19627" y="36935"/>
                  <a:pt x="19708" y="37001"/>
                  <a:pt x="19810" y="37063"/>
                </a:cubicBezTo>
                <a:cubicBezTo>
                  <a:pt x="19458" y="36279"/>
                  <a:pt x="19081" y="35685"/>
                  <a:pt x="18610" y="35160"/>
                </a:cubicBezTo>
                <a:cubicBezTo>
                  <a:pt x="18162" y="34661"/>
                  <a:pt x="17801" y="34074"/>
                  <a:pt x="17454" y="33508"/>
                </a:cubicBezTo>
                <a:lnTo>
                  <a:pt x="17127" y="32980"/>
                </a:lnTo>
                <a:cubicBezTo>
                  <a:pt x="15969" y="31162"/>
                  <a:pt x="14816" y="29341"/>
                  <a:pt x="13679" y="27509"/>
                </a:cubicBezTo>
                <a:cubicBezTo>
                  <a:pt x="12831" y="26142"/>
                  <a:pt x="12208" y="24716"/>
                  <a:pt x="11718" y="23020"/>
                </a:cubicBezTo>
                <a:lnTo>
                  <a:pt x="11923" y="22927"/>
                </a:lnTo>
                <a:cubicBezTo>
                  <a:pt x="12056" y="23130"/>
                  <a:pt x="12178" y="23307"/>
                  <a:pt x="12290" y="23468"/>
                </a:cubicBezTo>
                <a:cubicBezTo>
                  <a:pt x="12505" y="23783"/>
                  <a:pt x="12681" y="24040"/>
                  <a:pt x="12826" y="24313"/>
                </a:cubicBezTo>
                <a:cubicBezTo>
                  <a:pt x="14306" y="27106"/>
                  <a:pt x="16240" y="29569"/>
                  <a:pt x="18111" y="31813"/>
                </a:cubicBezTo>
                <a:cubicBezTo>
                  <a:pt x="19939" y="34010"/>
                  <a:pt x="21806" y="36175"/>
                  <a:pt x="23675" y="38338"/>
                </a:cubicBezTo>
                <a:lnTo>
                  <a:pt x="23923" y="38625"/>
                </a:lnTo>
                <a:cubicBezTo>
                  <a:pt x="24648" y="39469"/>
                  <a:pt x="25347" y="40330"/>
                  <a:pt x="26040" y="41202"/>
                </a:cubicBezTo>
                <a:cubicBezTo>
                  <a:pt x="27207" y="42675"/>
                  <a:pt x="28851" y="44493"/>
                  <a:pt x="31237" y="45496"/>
                </a:cubicBezTo>
                <a:lnTo>
                  <a:pt x="31382" y="45556"/>
                </a:lnTo>
                <a:lnTo>
                  <a:pt x="31281" y="45675"/>
                </a:lnTo>
                <a:cubicBezTo>
                  <a:pt x="31245" y="45717"/>
                  <a:pt x="31216" y="45759"/>
                  <a:pt x="31189" y="45796"/>
                </a:cubicBezTo>
                <a:cubicBezTo>
                  <a:pt x="31126" y="45884"/>
                  <a:pt x="31072" y="45960"/>
                  <a:pt x="30979" y="45984"/>
                </a:cubicBezTo>
                <a:cubicBezTo>
                  <a:pt x="29873" y="46248"/>
                  <a:pt x="28891" y="46374"/>
                  <a:pt x="27974" y="46374"/>
                </a:cubicBezTo>
                <a:cubicBezTo>
                  <a:pt x="26651" y="46374"/>
                  <a:pt x="25472" y="46111"/>
                  <a:pt x="24368" y="45568"/>
                </a:cubicBezTo>
                <a:cubicBezTo>
                  <a:pt x="23633" y="45207"/>
                  <a:pt x="22980" y="44599"/>
                  <a:pt x="22455" y="44114"/>
                </a:cubicBezTo>
                <a:cubicBezTo>
                  <a:pt x="19309" y="41193"/>
                  <a:pt x="17159" y="38545"/>
                  <a:pt x="15690" y="35780"/>
                </a:cubicBezTo>
                <a:cubicBezTo>
                  <a:pt x="13229" y="31150"/>
                  <a:pt x="11625" y="27132"/>
                  <a:pt x="10640" y="23137"/>
                </a:cubicBezTo>
                <a:cubicBezTo>
                  <a:pt x="10556" y="22798"/>
                  <a:pt x="10459" y="22461"/>
                  <a:pt x="10360" y="22125"/>
                </a:cubicBezTo>
                <a:lnTo>
                  <a:pt x="10228" y="21664"/>
                </a:lnTo>
                <a:lnTo>
                  <a:pt x="10446" y="21596"/>
                </a:lnTo>
                <a:close/>
                <a:moveTo>
                  <a:pt x="1" y="0"/>
                </a:moveTo>
                <a:lnTo>
                  <a:pt x="1" y="2238"/>
                </a:lnTo>
                <a:cubicBezTo>
                  <a:pt x="910" y="3781"/>
                  <a:pt x="1644" y="5369"/>
                  <a:pt x="2247" y="6824"/>
                </a:cubicBezTo>
                <a:cubicBezTo>
                  <a:pt x="3425" y="9667"/>
                  <a:pt x="3168" y="12731"/>
                  <a:pt x="2834" y="15381"/>
                </a:cubicBezTo>
                <a:cubicBezTo>
                  <a:pt x="2670" y="16688"/>
                  <a:pt x="2153" y="17966"/>
                  <a:pt x="1655" y="19204"/>
                </a:cubicBezTo>
                <a:cubicBezTo>
                  <a:pt x="1542" y="19486"/>
                  <a:pt x="1428" y="19767"/>
                  <a:pt x="1318" y="20047"/>
                </a:cubicBezTo>
                <a:cubicBezTo>
                  <a:pt x="1007" y="20853"/>
                  <a:pt x="640" y="21653"/>
                  <a:pt x="285" y="22425"/>
                </a:cubicBezTo>
                <a:cubicBezTo>
                  <a:pt x="187" y="22640"/>
                  <a:pt x="98" y="22858"/>
                  <a:pt x="1" y="23071"/>
                </a:cubicBezTo>
                <a:lnTo>
                  <a:pt x="1" y="26613"/>
                </a:lnTo>
                <a:cubicBezTo>
                  <a:pt x="240" y="25264"/>
                  <a:pt x="578" y="23891"/>
                  <a:pt x="1085" y="22548"/>
                </a:cubicBezTo>
                <a:lnTo>
                  <a:pt x="1180" y="22277"/>
                </a:lnTo>
                <a:cubicBezTo>
                  <a:pt x="1286" y="21958"/>
                  <a:pt x="1395" y="21629"/>
                  <a:pt x="1658" y="21310"/>
                </a:cubicBezTo>
                <a:lnTo>
                  <a:pt x="1834" y="21097"/>
                </a:lnTo>
                <a:lnTo>
                  <a:pt x="1861" y="21374"/>
                </a:lnTo>
                <a:cubicBezTo>
                  <a:pt x="1867" y="21444"/>
                  <a:pt x="1882" y="21519"/>
                  <a:pt x="1894" y="21595"/>
                </a:cubicBezTo>
                <a:cubicBezTo>
                  <a:pt x="1928" y="21774"/>
                  <a:pt x="1963" y="21960"/>
                  <a:pt x="1910" y="22131"/>
                </a:cubicBezTo>
                <a:cubicBezTo>
                  <a:pt x="1313" y="24047"/>
                  <a:pt x="1347" y="25984"/>
                  <a:pt x="1443" y="28135"/>
                </a:cubicBezTo>
                <a:cubicBezTo>
                  <a:pt x="1542" y="30283"/>
                  <a:pt x="1990" y="32411"/>
                  <a:pt x="2425" y="34471"/>
                </a:cubicBezTo>
                <a:lnTo>
                  <a:pt x="2450" y="34596"/>
                </a:lnTo>
                <a:cubicBezTo>
                  <a:pt x="3225" y="38282"/>
                  <a:pt x="3608" y="41625"/>
                  <a:pt x="3625" y="44815"/>
                </a:cubicBezTo>
                <a:cubicBezTo>
                  <a:pt x="3638" y="47457"/>
                  <a:pt x="3049" y="49989"/>
                  <a:pt x="2531" y="51899"/>
                </a:cubicBezTo>
                <a:cubicBezTo>
                  <a:pt x="2141" y="53349"/>
                  <a:pt x="1805" y="54840"/>
                  <a:pt x="1480" y="56284"/>
                </a:cubicBezTo>
                <a:lnTo>
                  <a:pt x="1318" y="57006"/>
                </a:lnTo>
                <a:cubicBezTo>
                  <a:pt x="1250" y="57300"/>
                  <a:pt x="1220" y="57607"/>
                  <a:pt x="1183" y="57977"/>
                </a:cubicBezTo>
                <a:cubicBezTo>
                  <a:pt x="1163" y="58176"/>
                  <a:pt x="1140" y="58392"/>
                  <a:pt x="1112" y="58636"/>
                </a:cubicBezTo>
                <a:lnTo>
                  <a:pt x="891" y="58663"/>
                </a:lnTo>
                <a:lnTo>
                  <a:pt x="616" y="57940"/>
                </a:lnTo>
                <a:cubicBezTo>
                  <a:pt x="407" y="57391"/>
                  <a:pt x="205" y="56852"/>
                  <a:pt x="1" y="56312"/>
                </a:cubicBezTo>
                <a:lnTo>
                  <a:pt x="1" y="58167"/>
                </a:lnTo>
                <a:cubicBezTo>
                  <a:pt x="107" y="58440"/>
                  <a:pt x="222" y="58710"/>
                  <a:pt x="322" y="58983"/>
                </a:cubicBezTo>
                <a:cubicBezTo>
                  <a:pt x="495" y="59443"/>
                  <a:pt x="745" y="59890"/>
                  <a:pt x="1008" y="60361"/>
                </a:cubicBezTo>
                <a:cubicBezTo>
                  <a:pt x="1089" y="60507"/>
                  <a:pt x="1172" y="60654"/>
                  <a:pt x="1258" y="60809"/>
                </a:cubicBezTo>
                <a:cubicBezTo>
                  <a:pt x="1300" y="60493"/>
                  <a:pt x="1334" y="60188"/>
                  <a:pt x="1372" y="59890"/>
                </a:cubicBezTo>
                <a:cubicBezTo>
                  <a:pt x="1474" y="59031"/>
                  <a:pt x="1572" y="58219"/>
                  <a:pt x="1768" y="57436"/>
                </a:cubicBezTo>
                <a:cubicBezTo>
                  <a:pt x="2041" y="56328"/>
                  <a:pt x="2363" y="55231"/>
                  <a:pt x="2686" y="54136"/>
                </a:cubicBezTo>
                <a:cubicBezTo>
                  <a:pt x="2959" y="53207"/>
                  <a:pt x="3231" y="52278"/>
                  <a:pt x="3474" y="51342"/>
                </a:cubicBezTo>
                <a:cubicBezTo>
                  <a:pt x="3808" y="50058"/>
                  <a:pt x="4186" y="48606"/>
                  <a:pt x="4329" y="47162"/>
                </a:cubicBezTo>
                <a:cubicBezTo>
                  <a:pt x="4483" y="45604"/>
                  <a:pt x="4429" y="43969"/>
                  <a:pt x="4383" y="42527"/>
                </a:cubicBezTo>
                <a:cubicBezTo>
                  <a:pt x="4307" y="40305"/>
                  <a:pt x="3989" y="37912"/>
                  <a:pt x="3405" y="35217"/>
                </a:cubicBezTo>
                <a:cubicBezTo>
                  <a:pt x="2927" y="32993"/>
                  <a:pt x="2560" y="31171"/>
                  <a:pt x="2250" y="29480"/>
                </a:cubicBezTo>
                <a:cubicBezTo>
                  <a:pt x="1631" y="26085"/>
                  <a:pt x="2142" y="22817"/>
                  <a:pt x="2725" y="20071"/>
                </a:cubicBezTo>
                <a:cubicBezTo>
                  <a:pt x="3446" y="16671"/>
                  <a:pt x="3756" y="13243"/>
                  <a:pt x="3647" y="9880"/>
                </a:cubicBezTo>
                <a:cubicBezTo>
                  <a:pt x="3643" y="9743"/>
                  <a:pt x="3646" y="9605"/>
                  <a:pt x="3647" y="9467"/>
                </a:cubicBezTo>
                <a:lnTo>
                  <a:pt x="3655" y="8997"/>
                </a:lnTo>
                <a:lnTo>
                  <a:pt x="3850" y="9223"/>
                </a:lnTo>
                <a:cubicBezTo>
                  <a:pt x="4229" y="9656"/>
                  <a:pt x="4495" y="10119"/>
                  <a:pt x="4662" y="10639"/>
                </a:cubicBezTo>
                <a:lnTo>
                  <a:pt x="5166" y="12184"/>
                </a:lnTo>
                <a:cubicBezTo>
                  <a:pt x="5735" y="13915"/>
                  <a:pt x="6321" y="15704"/>
                  <a:pt x="6808" y="17489"/>
                </a:cubicBezTo>
                <a:cubicBezTo>
                  <a:pt x="7332" y="19404"/>
                  <a:pt x="7783" y="21371"/>
                  <a:pt x="8219" y="23273"/>
                </a:cubicBezTo>
                <a:lnTo>
                  <a:pt x="8656" y="25160"/>
                </a:lnTo>
                <a:cubicBezTo>
                  <a:pt x="8798" y="25763"/>
                  <a:pt x="8926" y="26369"/>
                  <a:pt x="9055" y="26975"/>
                </a:cubicBezTo>
                <a:cubicBezTo>
                  <a:pt x="9287" y="28064"/>
                  <a:pt x="9524" y="29190"/>
                  <a:pt x="9837" y="30274"/>
                </a:cubicBezTo>
                <a:cubicBezTo>
                  <a:pt x="10121" y="31258"/>
                  <a:pt x="10482" y="32240"/>
                  <a:pt x="10832" y="33190"/>
                </a:cubicBezTo>
                <a:cubicBezTo>
                  <a:pt x="11082" y="33871"/>
                  <a:pt x="11332" y="34551"/>
                  <a:pt x="11559" y="35240"/>
                </a:cubicBezTo>
                <a:cubicBezTo>
                  <a:pt x="11992" y="36559"/>
                  <a:pt x="12410" y="37884"/>
                  <a:pt x="12828" y="39207"/>
                </a:cubicBezTo>
                <a:cubicBezTo>
                  <a:pt x="13275" y="40620"/>
                  <a:pt x="13720" y="42033"/>
                  <a:pt x="14184" y="43440"/>
                </a:cubicBezTo>
                <a:cubicBezTo>
                  <a:pt x="14981" y="45851"/>
                  <a:pt x="15375" y="48311"/>
                  <a:pt x="15356" y="50753"/>
                </a:cubicBezTo>
                <a:cubicBezTo>
                  <a:pt x="15342" y="52521"/>
                  <a:pt x="15251" y="54085"/>
                  <a:pt x="15075" y="55527"/>
                </a:cubicBezTo>
                <a:cubicBezTo>
                  <a:pt x="14843" y="57403"/>
                  <a:pt x="14242" y="59207"/>
                  <a:pt x="13660" y="60952"/>
                </a:cubicBezTo>
                <a:cubicBezTo>
                  <a:pt x="13345" y="61890"/>
                  <a:pt x="13022" y="62861"/>
                  <a:pt x="12760" y="63830"/>
                </a:cubicBezTo>
                <a:cubicBezTo>
                  <a:pt x="12574" y="64519"/>
                  <a:pt x="12350" y="65198"/>
                  <a:pt x="12126" y="65878"/>
                </a:cubicBezTo>
                <a:cubicBezTo>
                  <a:pt x="11866" y="66663"/>
                  <a:pt x="11596" y="67477"/>
                  <a:pt x="11396" y="68289"/>
                </a:cubicBezTo>
                <a:cubicBezTo>
                  <a:pt x="10885" y="70370"/>
                  <a:pt x="10441" y="72492"/>
                  <a:pt x="10078" y="74596"/>
                </a:cubicBezTo>
                <a:cubicBezTo>
                  <a:pt x="9805" y="76170"/>
                  <a:pt x="9637" y="77722"/>
                  <a:pt x="9578" y="79212"/>
                </a:cubicBezTo>
                <a:cubicBezTo>
                  <a:pt x="9455" y="82358"/>
                  <a:pt x="9687" y="85596"/>
                  <a:pt x="10268" y="88836"/>
                </a:cubicBezTo>
                <a:cubicBezTo>
                  <a:pt x="10578" y="90560"/>
                  <a:pt x="11147" y="92247"/>
                  <a:pt x="11607" y="93524"/>
                </a:cubicBezTo>
                <a:cubicBezTo>
                  <a:pt x="12046" y="94739"/>
                  <a:pt x="12574" y="95946"/>
                  <a:pt x="13082" y="97115"/>
                </a:cubicBezTo>
                <a:cubicBezTo>
                  <a:pt x="13308" y="97629"/>
                  <a:pt x="13532" y="98143"/>
                  <a:pt x="13750" y="98661"/>
                </a:cubicBezTo>
                <a:lnTo>
                  <a:pt x="14130" y="99564"/>
                </a:lnTo>
                <a:cubicBezTo>
                  <a:pt x="14353" y="99333"/>
                  <a:pt x="14463" y="99091"/>
                  <a:pt x="14509" y="98841"/>
                </a:cubicBezTo>
                <a:lnTo>
                  <a:pt x="14509" y="98841"/>
                </a:lnTo>
                <a:lnTo>
                  <a:pt x="14291" y="98931"/>
                </a:lnTo>
                <a:lnTo>
                  <a:pt x="14123" y="98943"/>
                </a:lnTo>
                <a:lnTo>
                  <a:pt x="13921" y="98286"/>
                </a:lnTo>
                <a:cubicBezTo>
                  <a:pt x="13802" y="97889"/>
                  <a:pt x="13685" y="97492"/>
                  <a:pt x="13535" y="97106"/>
                </a:cubicBezTo>
                <a:cubicBezTo>
                  <a:pt x="12572" y="94614"/>
                  <a:pt x="11601" y="91925"/>
                  <a:pt x="11035" y="89139"/>
                </a:cubicBezTo>
                <a:cubicBezTo>
                  <a:pt x="10882" y="88385"/>
                  <a:pt x="10829" y="87599"/>
                  <a:pt x="10777" y="86839"/>
                </a:cubicBezTo>
                <a:cubicBezTo>
                  <a:pt x="10756" y="86533"/>
                  <a:pt x="10735" y="86224"/>
                  <a:pt x="10708" y="85919"/>
                </a:cubicBezTo>
                <a:cubicBezTo>
                  <a:pt x="10455" y="83084"/>
                  <a:pt x="10252" y="80308"/>
                  <a:pt x="10560" y="77537"/>
                </a:cubicBezTo>
                <a:cubicBezTo>
                  <a:pt x="11005" y="73522"/>
                  <a:pt x="11682" y="70242"/>
                  <a:pt x="12690" y="67218"/>
                </a:cubicBezTo>
                <a:cubicBezTo>
                  <a:pt x="13017" y="66233"/>
                  <a:pt x="13318" y="65240"/>
                  <a:pt x="13607" y="64246"/>
                </a:cubicBezTo>
                <a:lnTo>
                  <a:pt x="14076" y="62637"/>
                </a:lnTo>
                <a:cubicBezTo>
                  <a:pt x="14532" y="61096"/>
                  <a:pt x="15001" y="59502"/>
                  <a:pt x="15380" y="57914"/>
                </a:cubicBezTo>
                <a:cubicBezTo>
                  <a:pt x="15851" y="55950"/>
                  <a:pt x="16042" y="53927"/>
                  <a:pt x="15948" y="51903"/>
                </a:cubicBezTo>
                <a:lnTo>
                  <a:pt x="15935" y="51615"/>
                </a:lnTo>
                <a:cubicBezTo>
                  <a:pt x="15878" y="50342"/>
                  <a:pt x="15819" y="49028"/>
                  <a:pt x="15634" y="47747"/>
                </a:cubicBezTo>
                <a:lnTo>
                  <a:pt x="15572" y="47335"/>
                </a:lnTo>
                <a:cubicBezTo>
                  <a:pt x="15484" y="46735"/>
                  <a:pt x="15390" y="46114"/>
                  <a:pt x="15363" y="45476"/>
                </a:cubicBezTo>
                <a:lnTo>
                  <a:pt x="15584" y="45434"/>
                </a:lnTo>
                <a:lnTo>
                  <a:pt x="15726" y="45822"/>
                </a:lnTo>
                <a:cubicBezTo>
                  <a:pt x="15834" y="46118"/>
                  <a:pt x="15944" y="46416"/>
                  <a:pt x="16030" y="46717"/>
                </a:cubicBezTo>
                <a:cubicBezTo>
                  <a:pt x="16963" y="50034"/>
                  <a:pt x="17642" y="53448"/>
                  <a:pt x="18233" y="56639"/>
                </a:cubicBezTo>
                <a:cubicBezTo>
                  <a:pt x="18857" y="60004"/>
                  <a:pt x="18822" y="63475"/>
                  <a:pt x="18129" y="67250"/>
                </a:cubicBezTo>
                <a:cubicBezTo>
                  <a:pt x="17992" y="67992"/>
                  <a:pt x="17775" y="68729"/>
                  <a:pt x="17565" y="69442"/>
                </a:cubicBezTo>
                <a:cubicBezTo>
                  <a:pt x="17407" y="69983"/>
                  <a:pt x="17248" y="70523"/>
                  <a:pt x="17121" y="71069"/>
                </a:cubicBezTo>
                <a:cubicBezTo>
                  <a:pt x="16846" y="72263"/>
                  <a:pt x="16496" y="73457"/>
                  <a:pt x="16156" y="74612"/>
                </a:cubicBezTo>
                <a:cubicBezTo>
                  <a:pt x="15590" y="76543"/>
                  <a:pt x="15004" y="78537"/>
                  <a:pt x="14757" y="80578"/>
                </a:cubicBezTo>
                <a:cubicBezTo>
                  <a:pt x="14748" y="80645"/>
                  <a:pt x="14742" y="80704"/>
                  <a:pt x="14744" y="80763"/>
                </a:cubicBezTo>
                <a:cubicBezTo>
                  <a:pt x="14950" y="80462"/>
                  <a:pt x="15034" y="80108"/>
                  <a:pt x="15124" y="79737"/>
                </a:cubicBezTo>
                <a:cubicBezTo>
                  <a:pt x="15166" y="79561"/>
                  <a:pt x="15208" y="79388"/>
                  <a:pt x="15264" y="79221"/>
                </a:cubicBezTo>
                <a:cubicBezTo>
                  <a:pt x="16028" y="76889"/>
                  <a:pt x="16651" y="74928"/>
                  <a:pt x="17198" y="72934"/>
                </a:cubicBezTo>
                <a:cubicBezTo>
                  <a:pt x="17345" y="72397"/>
                  <a:pt x="17500" y="71862"/>
                  <a:pt x="17655" y="71328"/>
                </a:cubicBezTo>
                <a:cubicBezTo>
                  <a:pt x="18202" y="69445"/>
                  <a:pt x="18768" y="67498"/>
                  <a:pt x="18959" y="65510"/>
                </a:cubicBezTo>
                <a:cubicBezTo>
                  <a:pt x="19055" y="64498"/>
                  <a:pt x="19085" y="63460"/>
                  <a:pt x="19114" y="62457"/>
                </a:cubicBezTo>
                <a:cubicBezTo>
                  <a:pt x="19132" y="61849"/>
                  <a:pt x="19148" y="61243"/>
                  <a:pt x="19180" y="60637"/>
                </a:cubicBezTo>
                <a:cubicBezTo>
                  <a:pt x="19311" y="58129"/>
                  <a:pt x="18732" y="55681"/>
                  <a:pt x="18172" y="53314"/>
                </a:cubicBezTo>
                <a:cubicBezTo>
                  <a:pt x="18018" y="52666"/>
                  <a:pt x="17864" y="52018"/>
                  <a:pt x="17724" y="51368"/>
                </a:cubicBezTo>
                <a:cubicBezTo>
                  <a:pt x="17375" y="49748"/>
                  <a:pt x="16969" y="48157"/>
                  <a:pt x="16538" y="46472"/>
                </a:cubicBezTo>
                <a:cubicBezTo>
                  <a:pt x="16344" y="45714"/>
                  <a:pt x="16147" y="44944"/>
                  <a:pt x="15951" y="44154"/>
                </a:cubicBezTo>
                <a:lnTo>
                  <a:pt x="16156" y="44060"/>
                </a:lnTo>
                <a:cubicBezTo>
                  <a:pt x="17202" y="45557"/>
                  <a:pt x="17912" y="47100"/>
                  <a:pt x="18598" y="48591"/>
                </a:cubicBezTo>
                <a:lnTo>
                  <a:pt x="19046" y="49554"/>
                </a:lnTo>
                <a:cubicBezTo>
                  <a:pt x="19329" y="50154"/>
                  <a:pt x="19575" y="50770"/>
                  <a:pt x="19824" y="51385"/>
                </a:cubicBezTo>
                <a:cubicBezTo>
                  <a:pt x="19947" y="51693"/>
                  <a:pt x="20070" y="52000"/>
                  <a:pt x="20198" y="52305"/>
                </a:cubicBezTo>
                <a:cubicBezTo>
                  <a:pt x="21057" y="54356"/>
                  <a:pt x="21669" y="56667"/>
                  <a:pt x="22121" y="59579"/>
                </a:cubicBezTo>
                <a:cubicBezTo>
                  <a:pt x="22517" y="62125"/>
                  <a:pt x="22475" y="64898"/>
                  <a:pt x="21992" y="68308"/>
                </a:cubicBezTo>
                <a:cubicBezTo>
                  <a:pt x="21440" y="72207"/>
                  <a:pt x="20577" y="76092"/>
                  <a:pt x="19425" y="79853"/>
                </a:cubicBezTo>
                <a:cubicBezTo>
                  <a:pt x="18784" y="81938"/>
                  <a:pt x="18123" y="84020"/>
                  <a:pt x="17461" y="86099"/>
                </a:cubicBezTo>
                <a:cubicBezTo>
                  <a:pt x="16987" y="87587"/>
                  <a:pt x="16515" y="89074"/>
                  <a:pt x="16051" y="90564"/>
                </a:cubicBezTo>
                <a:cubicBezTo>
                  <a:pt x="15926" y="90963"/>
                  <a:pt x="15819" y="91402"/>
                  <a:pt x="15717" y="91948"/>
                </a:cubicBezTo>
                <a:cubicBezTo>
                  <a:pt x="15443" y="93385"/>
                  <a:pt x="15175" y="94826"/>
                  <a:pt x="14932" y="96268"/>
                </a:cubicBezTo>
                <a:cubicBezTo>
                  <a:pt x="14902" y="96446"/>
                  <a:pt x="14893" y="96626"/>
                  <a:pt x="14891" y="96808"/>
                </a:cubicBezTo>
                <a:cubicBezTo>
                  <a:pt x="15016" y="96488"/>
                  <a:pt x="15129" y="96182"/>
                  <a:pt x="15172" y="95864"/>
                </a:cubicBezTo>
                <a:cubicBezTo>
                  <a:pt x="15417" y="94042"/>
                  <a:pt x="15963" y="92294"/>
                  <a:pt x="16503" y="90657"/>
                </a:cubicBezTo>
                <a:cubicBezTo>
                  <a:pt x="16854" y="89594"/>
                  <a:pt x="17239" y="88542"/>
                  <a:pt x="17622" y="87489"/>
                </a:cubicBezTo>
                <a:cubicBezTo>
                  <a:pt x="17812" y="86976"/>
                  <a:pt x="18442" y="85221"/>
                  <a:pt x="18442" y="85221"/>
                </a:cubicBezTo>
                <a:cubicBezTo>
                  <a:pt x="18771" y="84302"/>
                  <a:pt x="19099" y="83384"/>
                  <a:pt x="19413" y="82462"/>
                </a:cubicBezTo>
                <a:cubicBezTo>
                  <a:pt x="19568" y="82011"/>
                  <a:pt x="19726" y="81561"/>
                  <a:pt x="19884" y="81110"/>
                </a:cubicBezTo>
                <a:cubicBezTo>
                  <a:pt x="20309" y="79904"/>
                  <a:pt x="20748" y="78656"/>
                  <a:pt x="21079" y="77403"/>
                </a:cubicBezTo>
                <a:cubicBezTo>
                  <a:pt x="21497" y="75811"/>
                  <a:pt x="21846" y="74171"/>
                  <a:pt x="22185" y="72586"/>
                </a:cubicBezTo>
                <a:cubicBezTo>
                  <a:pt x="22338" y="71865"/>
                  <a:pt x="22491" y="71144"/>
                  <a:pt x="22652" y="70426"/>
                </a:cubicBezTo>
                <a:cubicBezTo>
                  <a:pt x="23103" y="68407"/>
                  <a:pt x="23315" y="66189"/>
                  <a:pt x="23321" y="63449"/>
                </a:cubicBezTo>
                <a:cubicBezTo>
                  <a:pt x="23327" y="60087"/>
                  <a:pt x="22634" y="56622"/>
                  <a:pt x="21117" y="52484"/>
                </a:cubicBezTo>
                <a:cubicBezTo>
                  <a:pt x="20924" y="51956"/>
                  <a:pt x="20723" y="51409"/>
                  <a:pt x="20476" y="50899"/>
                </a:cubicBezTo>
                <a:cubicBezTo>
                  <a:pt x="19003" y="47861"/>
                  <a:pt x="17300" y="44655"/>
                  <a:pt x="15272" y="41097"/>
                </a:cubicBezTo>
                <a:cubicBezTo>
                  <a:pt x="14087" y="39020"/>
                  <a:pt x="13014" y="36905"/>
                  <a:pt x="12087" y="34805"/>
                </a:cubicBezTo>
                <a:cubicBezTo>
                  <a:pt x="10616" y="31479"/>
                  <a:pt x="9844" y="27974"/>
                  <a:pt x="9335" y="25291"/>
                </a:cubicBezTo>
                <a:cubicBezTo>
                  <a:pt x="8992" y="23470"/>
                  <a:pt x="8607" y="21516"/>
                  <a:pt x="8130" y="19570"/>
                </a:cubicBezTo>
                <a:cubicBezTo>
                  <a:pt x="7786" y="18169"/>
                  <a:pt x="7375" y="16758"/>
                  <a:pt x="6977" y="15394"/>
                </a:cubicBezTo>
                <a:lnTo>
                  <a:pt x="6557" y="13943"/>
                </a:lnTo>
                <a:cubicBezTo>
                  <a:pt x="6491" y="13716"/>
                  <a:pt x="6411" y="13492"/>
                  <a:pt x="6332" y="13268"/>
                </a:cubicBezTo>
                <a:cubicBezTo>
                  <a:pt x="6198" y="12897"/>
                  <a:pt x="6061" y="12512"/>
                  <a:pt x="5993" y="12115"/>
                </a:cubicBezTo>
                <a:cubicBezTo>
                  <a:pt x="5954" y="11885"/>
                  <a:pt x="5852" y="11670"/>
                  <a:pt x="5742" y="11444"/>
                </a:cubicBezTo>
                <a:cubicBezTo>
                  <a:pt x="5563" y="11074"/>
                  <a:pt x="5377" y="10691"/>
                  <a:pt x="5491" y="10221"/>
                </a:cubicBezTo>
                <a:lnTo>
                  <a:pt x="5518" y="10109"/>
                </a:lnTo>
                <a:lnTo>
                  <a:pt x="5518" y="10109"/>
                </a:lnTo>
                <a:lnTo>
                  <a:pt x="5438" y="10145"/>
                </a:lnTo>
                <a:lnTo>
                  <a:pt x="4936" y="9283"/>
                </a:lnTo>
                <a:lnTo>
                  <a:pt x="4968" y="9131"/>
                </a:lnTo>
                <a:lnTo>
                  <a:pt x="5256" y="8996"/>
                </a:lnTo>
                <a:lnTo>
                  <a:pt x="5644" y="10049"/>
                </a:lnTo>
                <a:lnTo>
                  <a:pt x="5634" y="10055"/>
                </a:lnTo>
                <a:lnTo>
                  <a:pt x="6124" y="11062"/>
                </a:lnTo>
                <a:cubicBezTo>
                  <a:pt x="6455" y="11749"/>
                  <a:pt x="6789" y="12437"/>
                  <a:pt x="7144" y="13115"/>
                </a:cubicBezTo>
                <a:cubicBezTo>
                  <a:pt x="8109" y="14960"/>
                  <a:pt x="8846" y="17062"/>
                  <a:pt x="9396" y="19542"/>
                </a:cubicBezTo>
                <a:lnTo>
                  <a:pt x="9608" y="20500"/>
                </a:lnTo>
                <a:cubicBezTo>
                  <a:pt x="10108" y="22777"/>
                  <a:pt x="10625" y="25130"/>
                  <a:pt x="11399" y="27392"/>
                </a:cubicBezTo>
                <a:cubicBezTo>
                  <a:pt x="12159" y="29614"/>
                  <a:pt x="13150" y="31769"/>
                  <a:pt x="14108" y="33853"/>
                </a:cubicBezTo>
                <a:lnTo>
                  <a:pt x="14568" y="34855"/>
                </a:lnTo>
                <a:cubicBezTo>
                  <a:pt x="16070" y="38147"/>
                  <a:pt x="18366" y="40960"/>
                  <a:pt x="20624" y="43509"/>
                </a:cubicBezTo>
                <a:cubicBezTo>
                  <a:pt x="21499" y="44497"/>
                  <a:pt x="22375" y="45257"/>
                  <a:pt x="23303" y="45833"/>
                </a:cubicBezTo>
                <a:cubicBezTo>
                  <a:pt x="24682" y="46685"/>
                  <a:pt x="26030" y="47100"/>
                  <a:pt x="27422" y="47100"/>
                </a:cubicBezTo>
                <a:cubicBezTo>
                  <a:pt x="27884" y="47100"/>
                  <a:pt x="28355" y="47052"/>
                  <a:pt x="28821" y="46959"/>
                </a:cubicBezTo>
                <a:cubicBezTo>
                  <a:pt x="29603" y="46801"/>
                  <a:pt x="30412" y="46578"/>
                  <a:pt x="31225" y="46300"/>
                </a:cubicBezTo>
                <a:cubicBezTo>
                  <a:pt x="31959" y="46048"/>
                  <a:pt x="32818" y="45732"/>
                  <a:pt x="33610" y="45309"/>
                </a:cubicBezTo>
                <a:cubicBezTo>
                  <a:pt x="34652" y="44753"/>
                  <a:pt x="35134" y="43774"/>
                  <a:pt x="35040" y="42399"/>
                </a:cubicBezTo>
                <a:cubicBezTo>
                  <a:pt x="34940" y="40929"/>
                  <a:pt x="34440" y="39481"/>
                  <a:pt x="33513" y="37971"/>
                </a:cubicBezTo>
                <a:cubicBezTo>
                  <a:pt x="32630" y="36539"/>
                  <a:pt x="31544" y="35175"/>
                  <a:pt x="30188" y="33801"/>
                </a:cubicBezTo>
                <a:lnTo>
                  <a:pt x="30186" y="33801"/>
                </a:lnTo>
                <a:cubicBezTo>
                  <a:pt x="29899" y="33508"/>
                  <a:pt x="29538" y="33271"/>
                  <a:pt x="29188" y="33044"/>
                </a:cubicBezTo>
                <a:cubicBezTo>
                  <a:pt x="28944" y="32885"/>
                  <a:pt x="28700" y="32727"/>
                  <a:pt x="28467" y="32544"/>
                </a:cubicBezTo>
                <a:cubicBezTo>
                  <a:pt x="28461" y="32544"/>
                  <a:pt x="28452" y="32547"/>
                  <a:pt x="28442" y="32551"/>
                </a:cubicBezTo>
                <a:lnTo>
                  <a:pt x="28918" y="32917"/>
                </a:lnTo>
                <a:cubicBezTo>
                  <a:pt x="29058" y="33020"/>
                  <a:pt x="29153" y="33093"/>
                  <a:pt x="29234" y="33174"/>
                </a:cubicBezTo>
                <a:cubicBezTo>
                  <a:pt x="31027" y="34918"/>
                  <a:pt x="32255" y="37031"/>
                  <a:pt x="33359" y="39045"/>
                </a:cubicBezTo>
                <a:cubicBezTo>
                  <a:pt x="33914" y="40058"/>
                  <a:pt x="34209" y="41117"/>
                  <a:pt x="34260" y="42278"/>
                </a:cubicBezTo>
                <a:cubicBezTo>
                  <a:pt x="34275" y="42640"/>
                  <a:pt x="34242" y="42968"/>
                  <a:pt x="34161" y="43257"/>
                </a:cubicBezTo>
                <a:cubicBezTo>
                  <a:pt x="33872" y="44263"/>
                  <a:pt x="33292" y="44772"/>
                  <a:pt x="32433" y="44772"/>
                </a:cubicBezTo>
                <a:cubicBezTo>
                  <a:pt x="32195" y="44772"/>
                  <a:pt x="31932" y="44732"/>
                  <a:pt x="31651" y="44654"/>
                </a:cubicBezTo>
                <a:cubicBezTo>
                  <a:pt x="30540" y="44341"/>
                  <a:pt x="29658" y="43693"/>
                  <a:pt x="28597" y="42748"/>
                </a:cubicBezTo>
                <a:lnTo>
                  <a:pt x="28493" y="42658"/>
                </a:lnTo>
                <a:lnTo>
                  <a:pt x="28946" y="42314"/>
                </a:lnTo>
                <a:cubicBezTo>
                  <a:pt x="29161" y="42151"/>
                  <a:pt x="29350" y="42010"/>
                  <a:pt x="29523" y="41851"/>
                </a:cubicBezTo>
                <a:cubicBezTo>
                  <a:pt x="30261" y="41169"/>
                  <a:pt x="30582" y="40428"/>
                  <a:pt x="30532" y="39520"/>
                </a:cubicBezTo>
                <a:cubicBezTo>
                  <a:pt x="30463" y="38258"/>
                  <a:pt x="30134" y="36992"/>
                  <a:pt x="29497" y="35536"/>
                </a:cubicBezTo>
                <a:cubicBezTo>
                  <a:pt x="29350" y="35198"/>
                  <a:pt x="29192" y="34864"/>
                  <a:pt x="29036" y="34533"/>
                </a:cubicBezTo>
                <a:cubicBezTo>
                  <a:pt x="28885" y="34217"/>
                  <a:pt x="28737" y="33902"/>
                  <a:pt x="28597" y="33584"/>
                </a:cubicBezTo>
                <a:cubicBezTo>
                  <a:pt x="28544" y="33465"/>
                  <a:pt x="28528" y="33338"/>
                  <a:pt x="28502" y="33162"/>
                </a:cubicBezTo>
                <a:cubicBezTo>
                  <a:pt x="28488" y="33064"/>
                  <a:pt x="28473" y="32950"/>
                  <a:pt x="28448" y="32807"/>
                </a:cubicBezTo>
                <a:lnTo>
                  <a:pt x="28406" y="32569"/>
                </a:lnTo>
                <a:cubicBezTo>
                  <a:pt x="28388" y="32580"/>
                  <a:pt x="28370" y="32592"/>
                  <a:pt x="28355" y="32601"/>
                </a:cubicBezTo>
                <a:cubicBezTo>
                  <a:pt x="28290" y="32643"/>
                  <a:pt x="28224" y="32686"/>
                  <a:pt x="28144" y="32686"/>
                </a:cubicBezTo>
                <a:cubicBezTo>
                  <a:pt x="27962" y="32686"/>
                  <a:pt x="27914" y="32467"/>
                  <a:pt x="27899" y="32396"/>
                </a:cubicBezTo>
                <a:cubicBezTo>
                  <a:pt x="27819" y="32031"/>
                  <a:pt x="27570" y="31864"/>
                  <a:pt x="27260" y="31721"/>
                </a:cubicBezTo>
                <a:lnTo>
                  <a:pt x="27260" y="31721"/>
                </a:lnTo>
                <a:cubicBezTo>
                  <a:pt x="28249" y="33267"/>
                  <a:pt x="28915" y="34623"/>
                  <a:pt x="29343" y="35963"/>
                </a:cubicBezTo>
                <a:lnTo>
                  <a:pt x="29503" y="36455"/>
                </a:lnTo>
                <a:cubicBezTo>
                  <a:pt x="29809" y="37378"/>
                  <a:pt x="30123" y="38332"/>
                  <a:pt x="30117" y="39363"/>
                </a:cubicBezTo>
                <a:cubicBezTo>
                  <a:pt x="30111" y="40192"/>
                  <a:pt x="29731" y="40875"/>
                  <a:pt x="28953" y="41452"/>
                </a:cubicBezTo>
                <a:cubicBezTo>
                  <a:pt x="28606" y="41709"/>
                  <a:pt x="28335" y="41823"/>
                  <a:pt x="28070" y="41823"/>
                </a:cubicBezTo>
                <a:cubicBezTo>
                  <a:pt x="27746" y="41823"/>
                  <a:pt x="27440" y="41648"/>
                  <a:pt x="27049" y="41236"/>
                </a:cubicBezTo>
                <a:cubicBezTo>
                  <a:pt x="26854" y="41031"/>
                  <a:pt x="26661" y="40825"/>
                  <a:pt x="26479" y="40610"/>
                </a:cubicBezTo>
                <a:cubicBezTo>
                  <a:pt x="25795" y="39807"/>
                  <a:pt x="25114" y="38998"/>
                  <a:pt x="24431" y="38190"/>
                </a:cubicBezTo>
                <a:cubicBezTo>
                  <a:pt x="22933" y="36413"/>
                  <a:pt x="21385" y="34575"/>
                  <a:pt x="19812" y="32813"/>
                </a:cubicBezTo>
                <a:cubicBezTo>
                  <a:pt x="18069" y="30864"/>
                  <a:pt x="16491" y="28698"/>
                  <a:pt x="15097" y="26787"/>
                </a:cubicBezTo>
                <a:lnTo>
                  <a:pt x="14739" y="26307"/>
                </a:lnTo>
                <a:cubicBezTo>
                  <a:pt x="14378" y="25831"/>
                  <a:pt x="14005" y="25337"/>
                  <a:pt x="13729" y="24802"/>
                </a:cubicBezTo>
                <a:cubicBezTo>
                  <a:pt x="12854" y="23122"/>
                  <a:pt x="11838" y="21131"/>
                  <a:pt x="10933" y="19106"/>
                </a:cubicBezTo>
                <a:cubicBezTo>
                  <a:pt x="9951" y="16907"/>
                  <a:pt x="8980" y="14758"/>
                  <a:pt x="7883" y="12627"/>
                </a:cubicBezTo>
                <a:cubicBezTo>
                  <a:pt x="6088" y="9139"/>
                  <a:pt x="3936" y="5966"/>
                  <a:pt x="2068" y="3319"/>
                </a:cubicBezTo>
                <a:lnTo>
                  <a:pt x="1808" y="2952"/>
                </a:lnTo>
                <a:cubicBezTo>
                  <a:pt x="1148" y="2023"/>
                  <a:pt x="471" y="1068"/>
                  <a:pt x="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B730EF2-633C-5030-7067-88C5C521742D}"/>
              </a:ext>
            </a:extLst>
          </p:cNvPr>
          <p:cNvSpPr/>
          <p:nvPr/>
        </p:nvSpPr>
        <p:spPr>
          <a:xfrm>
            <a:off x="720000" y="1515720"/>
            <a:ext cx="1665895" cy="1743559"/>
          </a:xfrm>
          <a:prstGeom prst="ellipse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73E42A0-536A-2C90-524A-24B86D06E736}"/>
              </a:ext>
            </a:extLst>
          </p:cNvPr>
          <p:cNvSpPr/>
          <p:nvPr/>
        </p:nvSpPr>
        <p:spPr>
          <a:xfrm>
            <a:off x="2646000" y="1515718"/>
            <a:ext cx="1665895" cy="1743559"/>
          </a:xfrm>
          <a:prstGeom prst="ellipse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7D247A1-4C23-C41F-7B96-345D7CA729ED}"/>
              </a:ext>
            </a:extLst>
          </p:cNvPr>
          <p:cNvSpPr/>
          <p:nvPr/>
        </p:nvSpPr>
        <p:spPr>
          <a:xfrm>
            <a:off x="4572000" y="1515718"/>
            <a:ext cx="1665895" cy="1743559"/>
          </a:xfrm>
          <a:prstGeom prst="ellipse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2DC7D9E-7C74-21EE-861F-5CC8C7404518}"/>
              </a:ext>
            </a:extLst>
          </p:cNvPr>
          <p:cNvSpPr/>
          <p:nvPr/>
        </p:nvSpPr>
        <p:spPr>
          <a:xfrm>
            <a:off x="6498000" y="1507516"/>
            <a:ext cx="1665895" cy="1743559"/>
          </a:xfrm>
          <a:prstGeom prst="ellipse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2345AB6-E9F3-4D90-FDA9-DC0B0D539173}"/>
              </a:ext>
            </a:extLst>
          </p:cNvPr>
          <p:cNvSpPr txBox="1"/>
          <p:nvPr/>
        </p:nvSpPr>
        <p:spPr>
          <a:xfrm>
            <a:off x="830437" y="3391104"/>
            <a:ext cx="17721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latin typeface="Domine" panose="020B0604020202020204" charset="0"/>
              </a:rPr>
              <a:t>Arifian</a:t>
            </a:r>
            <a:r>
              <a:rPr lang="en-US" b="1" dirty="0">
                <a:latin typeface="Domine" panose="020B0604020202020204" charset="0"/>
              </a:rPr>
              <a:t> </a:t>
            </a:r>
            <a:r>
              <a:rPr lang="en-US" b="1" dirty="0" err="1">
                <a:latin typeface="Domine" panose="020B0604020202020204" charset="0"/>
              </a:rPr>
              <a:t>Saputra</a:t>
            </a:r>
            <a:endParaRPr lang="en-US" b="1" dirty="0">
              <a:latin typeface="Domine" panose="020B060402020202020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966C471-E6B8-E105-5E48-84C1A62AADD3}"/>
              </a:ext>
            </a:extLst>
          </p:cNvPr>
          <p:cNvSpPr txBox="1"/>
          <p:nvPr/>
        </p:nvSpPr>
        <p:spPr>
          <a:xfrm>
            <a:off x="2499803" y="3391104"/>
            <a:ext cx="19939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0" u="none" strike="noStrike" dirty="0" err="1">
                <a:solidFill>
                  <a:srgbClr val="000000"/>
                </a:solidFill>
                <a:effectLst/>
                <a:latin typeface="Domine" panose="020B0604020202020204" charset="0"/>
              </a:rPr>
              <a:t>Dhafin</a:t>
            </a:r>
            <a:r>
              <a:rPr lang="en-US" b="1" i="0" u="none" strike="noStrike" dirty="0">
                <a:solidFill>
                  <a:srgbClr val="000000"/>
                </a:solidFill>
                <a:effectLst/>
                <a:latin typeface="Domine" panose="020B0604020202020204" charset="0"/>
              </a:rPr>
              <a:t> A. Nusantara</a:t>
            </a:r>
            <a:endParaRPr lang="en-US" b="1" dirty="0">
              <a:latin typeface="Domine" panose="020B060402020202020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81E70D1-BAFB-4F22-C24E-3FA22B762E99}"/>
              </a:ext>
            </a:extLst>
          </p:cNvPr>
          <p:cNvSpPr txBox="1"/>
          <p:nvPr/>
        </p:nvSpPr>
        <p:spPr>
          <a:xfrm>
            <a:off x="6541369" y="3418814"/>
            <a:ext cx="17721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0" u="none" strike="noStrike" dirty="0" err="1">
                <a:solidFill>
                  <a:srgbClr val="000000"/>
                </a:solidFill>
                <a:effectLst/>
                <a:latin typeface="Domine" panose="020B0604020202020204" charset="0"/>
              </a:rPr>
              <a:t>Yusril</a:t>
            </a:r>
            <a:r>
              <a:rPr lang="en-US" b="1" i="0" u="none" strike="noStrike" dirty="0">
                <a:solidFill>
                  <a:srgbClr val="000000"/>
                </a:solidFill>
                <a:effectLst/>
                <a:latin typeface="Domine" panose="020B0604020202020204" charset="0"/>
              </a:rPr>
              <a:t> Ramadhan</a:t>
            </a:r>
            <a:endParaRPr lang="en-US" b="1" dirty="0">
              <a:latin typeface="Domine" panose="020B060402020202020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0FA5E26-1907-AEA2-C2E4-047630B688BA}"/>
              </a:ext>
            </a:extLst>
          </p:cNvPr>
          <p:cNvSpPr txBox="1"/>
          <p:nvPr/>
        </p:nvSpPr>
        <p:spPr>
          <a:xfrm>
            <a:off x="4601091" y="3391105"/>
            <a:ext cx="17721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Domine" panose="020B0604020202020204" charset="0"/>
              </a:rPr>
              <a:t>Vanessa Leonora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86A2E70-41D9-DC58-C413-1784AB127720}"/>
              </a:ext>
            </a:extLst>
          </p:cNvPr>
          <p:cNvSpPr txBox="1"/>
          <p:nvPr/>
        </p:nvSpPr>
        <p:spPr>
          <a:xfrm>
            <a:off x="922150" y="3790676"/>
            <a:ext cx="13441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Domine" panose="020B0604020202020204" charset="0"/>
              </a:rPr>
              <a:t>R252X0547</a:t>
            </a:r>
            <a:endParaRPr lang="en-US" dirty="0">
              <a:latin typeface="Domine" panose="020B060402020202020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B4C0ABE-88A0-C200-57D7-247C52C55B93}"/>
              </a:ext>
            </a:extLst>
          </p:cNvPr>
          <p:cNvSpPr txBox="1"/>
          <p:nvPr/>
        </p:nvSpPr>
        <p:spPr>
          <a:xfrm>
            <a:off x="2848150" y="3790676"/>
            <a:ext cx="13441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u="none" strike="noStrike" dirty="0">
                <a:solidFill>
                  <a:srgbClr val="000000"/>
                </a:solidFill>
                <a:effectLst/>
                <a:latin typeface="Domine" panose="020B0604020202020204" charset="0"/>
              </a:rPr>
              <a:t>R004X0005</a:t>
            </a:r>
            <a:endParaRPr lang="en-US" dirty="0">
              <a:latin typeface="Domine" panose="020B060402020202020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11802BB-3A65-B81E-89EB-6601292B4190}"/>
              </a:ext>
            </a:extLst>
          </p:cNvPr>
          <p:cNvSpPr txBox="1"/>
          <p:nvPr/>
        </p:nvSpPr>
        <p:spPr>
          <a:xfrm>
            <a:off x="4847217" y="3790675"/>
            <a:ext cx="13441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u="none" strike="noStrike" dirty="0">
                <a:solidFill>
                  <a:srgbClr val="000000"/>
                </a:solidFill>
                <a:effectLst/>
                <a:latin typeface="Domine" panose="020B0604020202020204" charset="0"/>
              </a:rPr>
              <a:t>R490Y1026</a:t>
            </a:r>
            <a:endParaRPr lang="en-US" dirty="0">
              <a:latin typeface="Domine" panose="020B060402020202020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76B1AEB-0CC7-3F7B-07E1-5513A3E0C1FF}"/>
              </a:ext>
            </a:extLst>
          </p:cNvPr>
          <p:cNvSpPr txBox="1"/>
          <p:nvPr/>
        </p:nvSpPr>
        <p:spPr>
          <a:xfrm>
            <a:off x="6700150" y="3786149"/>
            <a:ext cx="13441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u="none" strike="noStrike" dirty="0">
                <a:solidFill>
                  <a:srgbClr val="000000"/>
                </a:solidFill>
                <a:effectLst/>
                <a:latin typeface="Domine" panose="020B0604020202020204" charset="0"/>
              </a:rPr>
              <a:t>R012X0105</a:t>
            </a:r>
            <a:endParaRPr lang="en-US" dirty="0">
              <a:latin typeface="Domine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46128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5" name="Google Shape;325;p32"/>
          <p:cNvGrpSpPr/>
          <p:nvPr/>
        </p:nvGrpSpPr>
        <p:grpSpPr>
          <a:xfrm rot="5400000">
            <a:off x="194775" y="-194775"/>
            <a:ext cx="902250" cy="1291800"/>
            <a:chOff x="1304300" y="3107400"/>
            <a:chExt cx="902250" cy="1291800"/>
          </a:xfrm>
        </p:grpSpPr>
        <p:sp>
          <p:nvSpPr>
            <p:cNvPr id="326" name="Google Shape;326;p32"/>
            <p:cNvSpPr/>
            <p:nvPr/>
          </p:nvSpPr>
          <p:spPr>
            <a:xfrm>
              <a:off x="1804300" y="3566100"/>
              <a:ext cx="4400" cy="16075"/>
            </a:xfrm>
            <a:custGeom>
              <a:avLst/>
              <a:gdLst/>
              <a:ahLst/>
              <a:cxnLst/>
              <a:rect l="l" t="t" r="r" b="b"/>
              <a:pathLst>
                <a:path w="176" h="643" extrusionOk="0">
                  <a:moveTo>
                    <a:pt x="73" y="0"/>
                  </a:moveTo>
                  <a:cubicBezTo>
                    <a:pt x="49" y="211"/>
                    <a:pt x="25" y="421"/>
                    <a:pt x="1" y="632"/>
                  </a:cubicBezTo>
                  <a:cubicBezTo>
                    <a:pt x="50" y="635"/>
                    <a:pt x="102" y="639"/>
                    <a:pt x="151" y="642"/>
                  </a:cubicBezTo>
                  <a:cubicBezTo>
                    <a:pt x="159" y="429"/>
                    <a:pt x="166" y="215"/>
                    <a:pt x="175" y="3"/>
                  </a:cubicBezTo>
                  <a:cubicBezTo>
                    <a:pt x="141" y="2"/>
                    <a:pt x="106" y="2"/>
                    <a:pt x="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32"/>
            <p:cNvSpPr/>
            <p:nvPr/>
          </p:nvSpPr>
          <p:spPr>
            <a:xfrm>
              <a:off x="1803625" y="3432450"/>
              <a:ext cx="24775" cy="89975"/>
            </a:xfrm>
            <a:custGeom>
              <a:avLst/>
              <a:gdLst/>
              <a:ahLst/>
              <a:cxnLst/>
              <a:rect l="l" t="t" r="r" b="b"/>
              <a:pathLst>
                <a:path w="991" h="3599" extrusionOk="0">
                  <a:moveTo>
                    <a:pt x="990" y="0"/>
                  </a:moveTo>
                  <a:lnTo>
                    <a:pt x="990" y="0"/>
                  </a:lnTo>
                  <a:cubicBezTo>
                    <a:pt x="285" y="1161"/>
                    <a:pt x="285" y="2390"/>
                    <a:pt x="1" y="3542"/>
                  </a:cubicBezTo>
                  <a:cubicBezTo>
                    <a:pt x="79" y="3561"/>
                    <a:pt x="159" y="3579"/>
                    <a:pt x="237" y="3599"/>
                  </a:cubicBezTo>
                  <a:cubicBezTo>
                    <a:pt x="480" y="2439"/>
                    <a:pt x="723" y="1278"/>
                    <a:pt x="9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32"/>
            <p:cNvSpPr/>
            <p:nvPr/>
          </p:nvSpPr>
          <p:spPr>
            <a:xfrm>
              <a:off x="1304300" y="3414350"/>
              <a:ext cx="155850" cy="984850"/>
            </a:xfrm>
            <a:custGeom>
              <a:avLst/>
              <a:gdLst/>
              <a:ahLst/>
              <a:cxnLst/>
              <a:rect l="l" t="t" r="r" b="b"/>
              <a:pathLst>
                <a:path w="6234" h="39394" extrusionOk="0">
                  <a:moveTo>
                    <a:pt x="2584" y="1"/>
                  </a:moveTo>
                  <a:cubicBezTo>
                    <a:pt x="2334" y="201"/>
                    <a:pt x="2191" y="435"/>
                    <a:pt x="2115" y="691"/>
                  </a:cubicBezTo>
                  <a:cubicBezTo>
                    <a:pt x="1957" y="1219"/>
                    <a:pt x="1816" y="1754"/>
                    <a:pt x="1698" y="2294"/>
                  </a:cubicBezTo>
                  <a:cubicBezTo>
                    <a:pt x="1394" y="3700"/>
                    <a:pt x="1031" y="5087"/>
                    <a:pt x="591" y="6460"/>
                  </a:cubicBezTo>
                  <a:cubicBezTo>
                    <a:pt x="342" y="7242"/>
                    <a:pt x="131" y="8067"/>
                    <a:pt x="98" y="8882"/>
                  </a:cubicBezTo>
                  <a:cubicBezTo>
                    <a:pt x="0" y="11251"/>
                    <a:pt x="390" y="13517"/>
                    <a:pt x="1855" y="15485"/>
                  </a:cubicBezTo>
                  <a:cubicBezTo>
                    <a:pt x="2367" y="16174"/>
                    <a:pt x="2832" y="16902"/>
                    <a:pt x="3382" y="17559"/>
                  </a:cubicBezTo>
                  <a:cubicBezTo>
                    <a:pt x="4455" y="18839"/>
                    <a:pt x="4913" y="20358"/>
                    <a:pt x="5134" y="21953"/>
                  </a:cubicBezTo>
                  <a:cubicBezTo>
                    <a:pt x="5366" y="23624"/>
                    <a:pt x="5546" y="25304"/>
                    <a:pt x="5658" y="26985"/>
                  </a:cubicBezTo>
                  <a:cubicBezTo>
                    <a:pt x="5731" y="28117"/>
                    <a:pt x="5727" y="29266"/>
                    <a:pt x="5616" y="30392"/>
                  </a:cubicBezTo>
                  <a:cubicBezTo>
                    <a:pt x="5455" y="32007"/>
                    <a:pt x="5205" y="33612"/>
                    <a:pt x="4829" y="35200"/>
                  </a:cubicBezTo>
                  <a:cubicBezTo>
                    <a:pt x="4489" y="36638"/>
                    <a:pt x="4113" y="38060"/>
                    <a:pt x="3494" y="39394"/>
                  </a:cubicBezTo>
                  <a:lnTo>
                    <a:pt x="4091" y="39394"/>
                  </a:lnTo>
                  <a:cubicBezTo>
                    <a:pt x="4462" y="38544"/>
                    <a:pt x="4780" y="37674"/>
                    <a:pt x="5001" y="36768"/>
                  </a:cubicBezTo>
                  <a:cubicBezTo>
                    <a:pt x="5343" y="35367"/>
                    <a:pt x="5596" y="33943"/>
                    <a:pt x="5870" y="32526"/>
                  </a:cubicBezTo>
                  <a:cubicBezTo>
                    <a:pt x="6119" y="31227"/>
                    <a:pt x="6234" y="29911"/>
                    <a:pt x="6195" y="28588"/>
                  </a:cubicBezTo>
                  <a:cubicBezTo>
                    <a:pt x="6124" y="26192"/>
                    <a:pt x="5831" y="23815"/>
                    <a:pt x="5500" y="21445"/>
                  </a:cubicBezTo>
                  <a:cubicBezTo>
                    <a:pt x="5319" y="20159"/>
                    <a:pt x="4873" y="18938"/>
                    <a:pt x="4104" y="17869"/>
                  </a:cubicBezTo>
                  <a:cubicBezTo>
                    <a:pt x="3567" y="17121"/>
                    <a:pt x="3004" y="16394"/>
                    <a:pt x="2437" y="15669"/>
                  </a:cubicBezTo>
                  <a:cubicBezTo>
                    <a:pt x="1691" y="14714"/>
                    <a:pt x="1104" y="13664"/>
                    <a:pt x="775" y="12506"/>
                  </a:cubicBezTo>
                  <a:cubicBezTo>
                    <a:pt x="306" y="10860"/>
                    <a:pt x="334" y="9181"/>
                    <a:pt x="637" y="7500"/>
                  </a:cubicBezTo>
                  <a:cubicBezTo>
                    <a:pt x="773" y="6741"/>
                    <a:pt x="1085" y="6043"/>
                    <a:pt x="1298" y="5315"/>
                  </a:cubicBezTo>
                  <a:cubicBezTo>
                    <a:pt x="1718" y="3878"/>
                    <a:pt x="1996" y="2398"/>
                    <a:pt x="2337" y="938"/>
                  </a:cubicBezTo>
                  <a:cubicBezTo>
                    <a:pt x="2410" y="623"/>
                    <a:pt x="2501" y="314"/>
                    <a:pt x="25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32"/>
            <p:cNvSpPr/>
            <p:nvPr/>
          </p:nvSpPr>
          <p:spPr>
            <a:xfrm>
              <a:off x="1519600" y="3107400"/>
              <a:ext cx="497150" cy="1291800"/>
            </a:xfrm>
            <a:custGeom>
              <a:avLst/>
              <a:gdLst/>
              <a:ahLst/>
              <a:cxnLst/>
              <a:rect l="l" t="t" r="r" b="b"/>
              <a:pathLst>
                <a:path w="19886" h="51672" extrusionOk="0">
                  <a:moveTo>
                    <a:pt x="18762" y="1453"/>
                  </a:moveTo>
                  <a:lnTo>
                    <a:pt x="18762" y="1453"/>
                  </a:lnTo>
                  <a:cubicBezTo>
                    <a:pt x="18669" y="1806"/>
                    <a:pt x="18631" y="2082"/>
                    <a:pt x="18526" y="2328"/>
                  </a:cubicBezTo>
                  <a:cubicBezTo>
                    <a:pt x="18142" y="3231"/>
                    <a:pt x="17763" y="4136"/>
                    <a:pt x="17335" y="5017"/>
                  </a:cubicBezTo>
                  <a:cubicBezTo>
                    <a:pt x="16502" y="6728"/>
                    <a:pt x="15876" y="8506"/>
                    <a:pt x="15342" y="10333"/>
                  </a:cubicBezTo>
                  <a:cubicBezTo>
                    <a:pt x="14619" y="12804"/>
                    <a:pt x="14306" y="15321"/>
                    <a:pt x="14338" y="17877"/>
                  </a:cubicBezTo>
                  <a:cubicBezTo>
                    <a:pt x="14357" y="19407"/>
                    <a:pt x="14541" y="20933"/>
                    <a:pt x="14622" y="22462"/>
                  </a:cubicBezTo>
                  <a:cubicBezTo>
                    <a:pt x="14693" y="23774"/>
                    <a:pt x="14766" y="25090"/>
                    <a:pt x="14759" y="26402"/>
                  </a:cubicBezTo>
                  <a:cubicBezTo>
                    <a:pt x="14750" y="27717"/>
                    <a:pt x="14717" y="29040"/>
                    <a:pt x="14556" y="30342"/>
                  </a:cubicBezTo>
                  <a:cubicBezTo>
                    <a:pt x="14431" y="31368"/>
                    <a:pt x="14133" y="32380"/>
                    <a:pt x="13848" y="33380"/>
                  </a:cubicBezTo>
                  <a:cubicBezTo>
                    <a:pt x="13208" y="35616"/>
                    <a:pt x="12117" y="37646"/>
                    <a:pt x="10855" y="39580"/>
                  </a:cubicBezTo>
                  <a:cubicBezTo>
                    <a:pt x="10290" y="40448"/>
                    <a:pt x="9595" y="41230"/>
                    <a:pt x="8831" y="41988"/>
                  </a:cubicBezTo>
                  <a:cubicBezTo>
                    <a:pt x="8981" y="41691"/>
                    <a:pt x="9123" y="41392"/>
                    <a:pt x="9284" y="41102"/>
                  </a:cubicBezTo>
                  <a:cubicBezTo>
                    <a:pt x="10178" y="39488"/>
                    <a:pt x="11017" y="37851"/>
                    <a:pt x="11634" y="36102"/>
                  </a:cubicBezTo>
                  <a:cubicBezTo>
                    <a:pt x="12240" y="34380"/>
                    <a:pt x="12625" y="32631"/>
                    <a:pt x="12527" y="30792"/>
                  </a:cubicBezTo>
                  <a:cubicBezTo>
                    <a:pt x="12506" y="30399"/>
                    <a:pt x="12595" y="30004"/>
                    <a:pt x="12620" y="29608"/>
                  </a:cubicBezTo>
                  <a:cubicBezTo>
                    <a:pt x="12703" y="28257"/>
                    <a:pt x="12604" y="26915"/>
                    <a:pt x="12399" y="25575"/>
                  </a:cubicBezTo>
                  <a:cubicBezTo>
                    <a:pt x="12156" y="23986"/>
                    <a:pt x="11962" y="22389"/>
                    <a:pt x="11747" y="20796"/>
                  </a:cubicBezTo>
                  <a:cubicBezTo>
                    <a:pt x="11700" y="20795"/>
                    <a:pt x="11655" y="20793"/>
                    <a:pt x="11610" y="20792"/>
                  </a:cubicBezTo>
                  <a:cubicBezTo>
                    <a:pt x="11587" y="20954"/>
                    <a:pt x="11526" y="21121"/>
                    <a:pt x="11550" y="21276"/>
                  </a:cubicBezTo>
                  <a:cubicBezTo>
                    <a:pt x="11693" y="22244"/>
                    <a:pt x="11884" y="23208"/>
                    <a:pt x="11999" y="24180"/>
                  </a:cubicBezTo>
                  <a:cubicBezTo>
                    <a:pt x="12100" y="25032"/>
                    <a:pt x="12151" y="25893"/>
                    <a:pt x="12171" y="26751"/>
                  </a:cubicBezTo>
                  <a:cubicBezTo>
                    <a:pt x="12193" y="27700"/>
                    <a:pt x="12181" y="28652"/>
                    <a:pt x="12138" y="29601"/>
                  </a:cubicBezTo>
                  <a:cubicBezTo>
                    <a:pt x="12097" y="30521"/>
                    <a:pt x="12022" y="31442"/>
                    <a:pt x="11920" y="32356"/>
                  </a:cubicBezTo>
                  <a:cubicBezTo>
                    <a:pt x="11709" y="34233"/>
                    <a:pt x="11078" y="35983"/>
                    <a:pt x="10341" y="37711"/>
                  </a:cubicBezTo>
                  <a:cubicBezTo>
                    <a:pt x="9714" y="39183"/>
                    <a:pt x="8935" y="40576"/>
                    <a:pt x="8219" y="42001"/>
                  </a:cubicBezTo>
                  <a:cubicBezTo>
                    <a:pt x="7972" y="42494"/>
                    <a:pt x="7789" y="43018"/>
                    <a:pt x="7548" y="43514"/>
                  </a:cubicBezTo>
                  <a:cubicBezTo>
                    <a:pt x="7035" y="44579"/>
                    <a:pt x="6217" y="45424"/>
                    <a:pt x="5474" y="46323"/>
                  </a:cubicBezTo>
                  <a:cubicBezTo>
                    <a:pt x="5163" y="46700"/>
                    <a:pt x="4844" y="47072"/>
                    <a:pt x="4492" y="47491"/>
                  </a:cubicBezTo>
                  <a:cubicBezTo>
                    <a:pt x="4291" y="47161"/>
                    <a:pt x="4480" y="46882"/>
                    <a:pt x="4622" y="46675"/>
                  </a:cubicBezTo>
                  <a:cubicBezTo>
                    <a:pt x="5616" y="45224"/>
                    <a:pt x="6180" y="43553"/>
                    <a:pt x="7013" y="42021"/>
                  </a:cubicBezTo>
                  <a:cubicBezTo>
                    <a:pt x="7422" y="41269"/>
                    <a:pt x="7732" y="40464"/>
                    <a:pt x="8102" y="39690"/>
                  </a:cubicBezTo>
                  <a:cubicBezTo>
                    <a:pt x="9002" y="37812"/>
                    <a:pt x="9479" y="35821"/>
                    <a:pt x="9717" y="33760"/>
                  </a:cubicBezTo>
                  <a:cubicBezTo>
                    <a:pt x="9906" y="32111"/>
                    <a:pt x="9930" y="30463"/>
                    <a:pt x="9947" y="28802"/>
                  </a:cubicBezTo>
                  <a:cubicBezTo>
                    <a:pt x="9969" y="26574"/>
                    <a:pt x="9802" y="24396"/>
                    <a:pt x="9303" y="22226"/>
                  </a:cubicBezTo>
                  <a:lnTo>
                    <a:pt x="9305" y="22226"/>
                  </a:lnTo>
                  <a:cubicBezTo>
                    <a:pt x="8981" y="20822"/>
                    <a:pt x="8774" y="19390"/>
                    <a:pt x="8569" y="17963"/>
                  </a:cubicBezTo>
                  <a:cubicBezTo>
                    <a:pt x="8387" y="16694"/>
                    <a:pt x="8595" y="15471"/>
                    <a:pt x="9093" y="14276"/>
                  </a:cubicBezTo>
                  <a:cubicBezTo>
                    <a:pt x="10035" y="12010"/>
                    <a:pt x="11443" y="10043"/>
                    <a:pt x="12914" y="8104"/>
                  </a:cubicBezTo>
                  <a:cubicBezTo>
                    <a:pt x="14642" y="5826"/>
                    <a:pt x="16500" y="3664"/>
                    <a:pt x="18515" y="1635"/>
                  </a:cubicBezTo>
                  <a:cubicBezTo>
                    <a:pt x="18556" y="1593"/>
                    <a:pt x="18610" y="1563"/>
                    <a:pt x="18762" y="1453"/>
                  </a:cubicBezTo>
                  <a:close/>
                  <a:moveTo>
                    <a:pt x="19885" y="0"/>
                  </a:moveTo>
                  <a:cubicBezTo>
                    <a:pt x="19052" y="427"/>
                    <a:pt x="18452" y="838"/>
                    <a:pt x="17936" y="1352"/>
                  </a:cubicBezTo>
                  <a:cubicBezTo>
                    <a:pt x="16088" y="3194"/>
                    <a:pt x="14357" y="5139"/>
                    <a:pt x="12747" y="7199"/>
                  </a:cubicBezTo>
                  <a:cubicBezTo>
                    <a:pt x="11437" y="8873"/>
                    <a:pt x="10187" y="10574"/>
                    <a:pt x="9115" y="12413"/>
                  </a:cubicBezTo>
                  <a:cubicBezTo>
                    <a:pt x="7807" y="14656"/>
                    <a:pt x="7518" y="17002"/>
                    <a:pt x="8096" y="19511"/>
                  </a:cubicBezTo>
                  <a:cubicBezTo>
                    <a:pt x="8475" y="21156"/>
                    <a:pt x="8796" y="22814"/>
                    <a:pt x="9085" y="24478"/>
                  </a:cubicBezTo>
                  <a:cubicBezTo>
                    <a:pt x="9338" y="25930"/>
                    <a:pt x="9326" y="27402"/>
                    <a:pt x="9356" y="28876"/>
                  </a:cubicBezTo>
                  <a:cubicBezTo>
                    <a:pt x="9401" y="31066"/>
                    <a:pt x="9246" y="33228"/>
                    <a:pt x="8903" y="35385"/>
                  </a:cubicBezTo>
                  <a:cubicBezTo>
                    <a:pt x="8605" y="37252"/>
                    <a:pt x="7923" y="38997"/>
                    <a:pt x="7186" y="40718"/>
                  </a:cubicBezTo>
                  <a:cubicBezTo>
                    <a:pt x="6632" y="42016"/>
                    <a:pt x="5998" y="43279"/>
                    <a:pt x="5384" y="44552"/>
                  </a:cubicBezTo>
                  <a:cubicBezTo>
                    <a:pt x="4865" y="45628"/>
                    <a:pt x="4377" y="46723"/>
                    <a:pt x="3786" y="47761"/>
                  </a:cubicBezTo>
                  <a:cubicBezTo>
                    <a:pt x="3044" y="49060"/>
                    <a:pt x="1927" y="50039"/>
                    <a:pt x="778" y="50973"/>
                  </a:cubicBezTo>
                  <a:cubicBezTo>
                    <a:pt x="539" y="51167"/>
                    <a:pt x="261" y="51335"/>
                    <a:pt x="82" y="51574"/>
                  </a:cubicBezTo>
                  <a:cubicBezTo>
                    <a:pt x="56" y="51609"/>
                    <a:pt x="26" y="51639"/>
                    <a:pt x="1" y="51672"/>
                  </a:cubicBezTo>
                  <a:lnTo>
                    <a:pt x="816" y="51672"/>
                  </a:lnTo>
                  <a:cubicBezTo>
                    <a:pt x="2014" y="50743"/>
                    <a:pt x="3095" y="49679"/>
                    <a:pt x="4199" y="48643"/>
                  </a:cubicBezTo>
                  <a:cubicBezTo>
                    <a:pt x="5526" y="47397"/>
                    <a:pt x="6601" y="45931"/>
                    <a:pt x="7747" y="44526"/>
                  </a:cubicBezTo>
                  <a:cubicBezTo>
                    <a:pt x="9067" y="42906"/>
                    <a:pt x="10383" y="41288"/>
                    <a:pt x="11509" y="39523"/>
                  </a:cubicBezTo>
                  <a:cubicBezTo>
                    <a:pt x="12640" y="37753"/>
                    <a:pt x="13551" y="35894"/>
                    <a:pt x="14145" y="33863"/>
                  </a:cubicBezTo>
                  <a:cubicBezTo>
                    <a:pt x="14526" y="32559"/>
                    <a:pt x="14778" y="31248"/>
                    <a:pt x="14939" y="29909"/>
                  </a:cubicBezTo>
                  <a:cubicBezTo>
                    <a:pt x="15073" y="28783"/>
                    <a:pt x="15237" y="27669"/>
                    <a:pt x="15150" y="26520"/>
                  </a:cubicBezTo>
                  <a:cubicBezTo>
                    <a:pt x="15048" y="25180"/>
                    <a:pt x="15121" y="23828"/>
                    <a:pt x="15054" y="22485"/>
                  </a:cubicBezTo>
                  <a:cubicBezTo>
                    <a:pt x="14999" y="21413"/>
                    <a:pt x="14789" y="20348"/>
                    <a:pt x="14759" y="19277"/>
                  </a:cubicBezTo>
                  <a:cubicBezTo>
                    <a:pt x="14729" y="18184"/>
                    <a:pt x="14855" y="17089"/>
                    <a:pt x="14878" y="15993"/>
                  </a:cubicBezTo>
                  <a:cubicBezTo>
                    <a:pt x="14938" y="13100"/>
                    <a:pt x="15711" y="10362"/>
                    <a:pt x="16687" y="7673"/>
                  </a:cubicBezTo>
                  <a:cubicBezTo>
                    <a:pt x="17030" y="6727"/>
                    <a:pt x="17484" y="5820"/>
                    <a:pt x="17891" y="4898"/>
                  </a:cubicBezTo>
                  <a:cubicBezTo>
                    <a:pt x="18387" y="3778"/>
                    <a:pt x="18899" y="2664"/>
                    <a:pt x="19378" y="1537"/>
                  </a:cubicBezTo>
                  <a:cubicBezTo>
                    <a:pt x="19565" y="1097"/>
                    <a:pt x="19681" y="626"/>
                    <a:pt x="198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32"/>
            <p:cNvSpPr/>
            <p:nvPr/>
          </p:nvSpPr>
          <p:spPr>
            <a:xfrm>
              <a:off x="2000300" y="4217900"/>
              <a:ext cx="206225" cy="181300"/>
            </a:xfrm>
            <a:custGeom>
              <a:avLst/>
              <a:gdLst/>
              <a:ahLst/>
              <a:cxnLst/>
              <a:rect l="l" t="t" r="r" b="b"/>
              <a:pathLst>
                <a:path w="8249" h="7252" extrusionOk="0">
                  <a:moveTo>
                    <a:pt x="8248" y="1"/>
                  </a:moveTo>
                  <a:cubicBezTo>
                    <a:pt x="8239" y="14"/>
                    <a:pt x="8227" y="25"/>
                    <a:pt x="8217" y="37"/>
                  </a:cubicBezTo>
                  <a:cubicBezTo>
                    <a:pt x="6800" y="1816"/>
                    <a:pt x="5364" y="3572"/>
                    <a:pt x="3609" y="5037"/>
                  </a:cubicBezTo>
                  <a:cubicBezTo>
                    <a:pt x="2514" y="5951"/>
                    <a:pt x="1289" y="6664"/>
                    <a:pt x="0" y="7252"/>
                  </a:cubicBezTo>
                  <a:lnTo>
                    <a:pt x="1326" y="7252"/>
                  </a:lnTo>
                  <a:cubicBezTo>
                    <a:pt x="2911" y="6377"/>
                    <a:pt x="4296" y="5272"/>
                    <a:pt x="5551" y="4005"/>
                  </a:cubicBezTo>
                  <a:cubicBezTo>
                    <a:pt x="6522" y="3023"/>
                    <a:pt x="7367" y="1917"/>
                    <a:pt x="8248" y="846"/>
                  </a:cubicBezTo>
                  <a:lnTo>
                    <a:pt x="824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32"/>
            <p:cNvSpPr/>
            <p:nvPr/>
          </p:nvSpPr>
          <p:spPr>
            <a:xfrm>
              <a:off x="1677050" y="4095350"/>
              <a:ext cx="529500" cy="303850"/>
            </a:xfrm>
            <a:custGeom>
              <a:avLst/>
              <a:gdLst/>
              <a:ahLst/>
              <a:cxnLst/>
              <a:rect l="l" t="t" r="r" b="b"/>
              <a:pathLst>
                <a:path w="21180" h="12154" extrusionOk="0">
                  <a:moveTo>
                    <a:pt x="21180" y="0"/>
                  </a:moveTo>
                  <a:cubicBezTo>
                    <a:pt x="20620" y="49"/>
                    <a:pt x="20063" y="101"/>
                    <a:pt x="19506" y="161"/>
                  </a:cubicBezTo>
                  <a:cubicBezTo>
                    <a:pt x="18935" y="224"/>
                    <a:pt x="18368" y="397"/>
                    <a:pt x="17819" y="582"/>
                  </a:cubicBezTo>
                  <a:cubicBezTo>
                    <a:pt x="16419" y="1055"/>
                    <a:pt x="15073" y="1646"/>
                    <a:pt x="13747" y="2307"/>
                  </a:cubicBezTo>
                  <a:cubicBezTo>
                    <a:pt x="12141" y="3106"/>
                    <a:pt x="10656" y="4080"/>
                    <a:pt x="9220" y="5131"/>
                  </a:cubicBezTo>
                  <a:cubicBezTo>
                    <a:pt x="8283" y="5817"/>
                    <a:pt x="7479" y="6680"/>
                    <a:pt x="6565" y="7404"/>
                  </a:cubicBezTo>
                  <a:cubicBezTo>
                    <a:pt x="4954" y="8676"/>
                    <a:pt x="3351" y="9968"/>
                    <a:pt x="1661" y="11128"/>
                  </a:cubicBezTo>
                  <a:cubicBezTo>
                    <a:pt x="1122" y="11497"/>
                    <a:pt x="566" y="11834"/>
                    <a:pt x="1" y="12154"/>
                  </a:cubicBezTo>
                  <a:lnTo>
                    <a:pt x="1041" y="12154"/>
                  </a:lnTo>
                  <a:cubicBezTo>
                    <a:pt x="1360" y="11968"/>
                    <a:pt x="1683" y="11790"/>
                    <a:pt x="1995" y="11587"/>
                  </a:cubicBezTo>
                  <a:cubicBezTo>
                    <a:pt x="3202" y="10802"/>
                    <a:pt x="4357" y="9927"/>
                    <a:pt x="5476" y="9022"/>
                  </a:cubicBezTo>
                  <a:cubicBezTo>
                    <a:pt x="6832" y="7924"/>
                    <a:pt x="8101" y="6719"/>
                    <a:pt x="9459" y="5625"/>
                  </a:cubicBezTo>
                  <a:cubicBezTo>
                    <a:pt x="10219" y="5010"/>
                    <a:pt x="11100" y="4548"/>
                    <a:pt x="11896" y="3973"/>
                  </a:cubicBezTo>
                  <a:cubicBezTo>
                    <a:pt x="13049" y="3140"/>
                    <a:pt x="14362" y="2612"/>
                    <a:pt x="15611" y="1961"/>
                  </a:cubicBezTo>
                  <a:cubicBezTo>
                    <a:pt x="15935" y="1793"/>
                    <a:pt x="16284" y="1664"/>
                    <a:pt x="16634" y="1554"/>
                  </a:cubicBezTo>
                  <a:cubicBezTo>
                    <a:pt x="17705" y="1214"/>
                    <a:pt x="18765" y="817"/>
                    <a:pt x="19860" y="579"/>
                  </a:cubicBezTo>
                  <a:cubicBezTo>
                    <a:pt x="20297" y="485"/>
                    <a:pt x="20738" y="415"/>
                    <a:pt x="21180" y="363"/>
                  </a:cubicBezTo>
                  <a:lnTo>
                    <a:pt x="2118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32"/>
            <p:cNvSpPr/>
            <p:nvPr/>
          </p:nvSpPr>
          <p:spPr>
            <a:xfrm>
              <a:off x="1366850" y="3372600"/>
              <a:ext cx="288575" cy="1026600"/>
            </a:xfrm>
            <a:custGeom>
              <a:avLst/>
              <a:gdLst/>
              <a:ahLst/>
              <a:cxnLst/>
              <a:rect l="l" t="t" r="r" b="b"/>
              <a:pathLst>
                <a:path w="11543" h="41064" extrusionOk="0">
                  <a:moveTo>
                    <a:pt x="834" y="0"/>
                  </a:moveTo>
                  <a:cubicBezTo>
                    <a:pt x="437" y="284"/>
                    <a:pt x="244" y="698"/>
                    <a:pt x="1" y="1220"/>
                  </a:cubicBezTo>
                  <a:cubicBezTo>
                    <a:pt x="265" y="1098"/>
                    <a:pt x="413" y="1030"/>
                    <a:pt x="613" y="937"/>
                  </a:cubicBezTo>
                  <a:cubicBezTo>
                    <a:pt x="1014" y="2549"/>
                    <a:pt x="1700" y="3987"/>
                    <a:pt x="2429" y="5405"/>
                  </a:cubicBezTo>
                  <a:cubicBezTo>
                    <a:pt x="2512" y="5569"/>
                    <a:pt x="2557" y="5752"/>
                    <a:pt x="2637" y="5918"/>
                  </a:cubicBezTo>
                  <a:cubicBezTo>
                    <a:pt x="3285" y="7239"/>
                    <a:pt x="3872" y="8597"/>
                    <a:pt x="4605" y="9869"/>
                  </a:cubicBezTo>
                  <a:cubicBezTo>
                    <a:pt x="5829" y="11996"/>
                    <a:pt x="7133" y="14077"/>
                    <a:pt x="8437" y="16155"/>
                  </a:cubicBezTo>
                  <a:cubicBezTo>
                    <a:pt x="9490" y="17831"/>
                    <a:pt x="10030" y="19665"/>
                    <a:pt x="10273" y="21607"/>
                  </a:cubicBezTo>
                  <a:cubicBezTo>
                    <a:pt x="10399" y="22613"/>
                    <a:pt x="10544" y="23617"/>
                    <a:pt x="10631" y="24626"/>
                  </a:cubicBezTo>
                  <a:cubicBezTo>
                    <a:pt x="10700" y="25417"/>
                    <a:pt x="10730" y="26216"/>
                    <a:pt x="10709" y="27010"/>
                  </a:cubicBezTo>
                  <a:cubicBezTo>
                    <a:pt x="10675" y="28301"/>
                    <a:pt x="10407" y="29560"/>
                    <a:pt x="10141" y="30825"/>
                  </a:cubicBezTo>
                  <a:cubicBezTo>
                    <a:pt x="9830" y="32301"/>
                    <a:pt x="9559" y="33786"/>
                    <a:pt x="8983" y="35184"/>
                  </a:cubicBezTo>
                  <a:cubicBezTo>
                    <a:pt x="8339" y="36744"/>
                    <a:pt x="7623" y="38246"/>
                    <a:pt x="6299" y="39405"/>
                  </a:cubicBezTo>
                  <a:cubicBezTo>
                    <a:pt x="5706" y="39926"/>
                    <a:pt x="5150" y="40488"/>
                    <a:pt x="4605" y="41064"/>
                  </a:cubicBezTo>
                  <a:lnTo>
                    <a:pt x="5419" y="41064"/>
                  </a:lnTo>
                  <a:cubicBezTo>
                    <a:pt x="5717" y="40784"/>
                    <a:pt x="6014" y="40506"/>
                    <a:pt x="6308" y="40222"/>
                  </a:cubicBezTo>
                  <a:cubicBezTo>
                    <a:pt x="7010" y="39538"/>
                    <a:pt x="7819" y="38938"/>
                    <a:pt x="8299" y="38065"/>
                  </a:cubicBezTo>
                  <a:cubicBezTo>
                    <a:pt x="9216" y="36398"/>
                    <a:pt x="9999" y="34667"/>
                    <a:pt x="10399" y="32793"/>
                  </a:cubicBezTo>
                  <a:cubicBezTo>
                    <a:pt x="10559" y="32047"/>
                    <a:pt x="10604" y="31273"/>
                    <a:pt x="10819" y="30545"/>
                  </a:cubicBezTo>
                  <a:cubicBezTo>
                    <a:pt x="11402" y="28574"/>
                    <a:pt x="11542" y="26577"/>
                    <a:pt x="11311" y="24543"/>
                  </a:cubicBezTo>
                  <a:cubicBezTo>
                    <a:pt x="11202" y="23596"/>
                    <a:pt x="11060" y="22650"/>
                    <a:pt x="10998" y="21698"/>
                  </a:cubicBezTo>
                  <a:lnTo>
                    <a:pt x="10998" y="21700"/>
                  </a:lnTo>
                  <a:cubicBezTo>
                    <a:pt x="10902" y="20203"/>
                    <a:pt x="10431" y="18803"/>
                    <a:pt x="9846" y="17461"/>
                  </a:cubicBezTo>
                  <a:cubicBezTo>
                    <a:pt x="8748" y="14943"/>
                    <a:pt x="7112" y="12730"/>
                    <a:pt x="5638" y="10430"/>
                  </a:cubicBezTo>
                  <a:cubicBezTo>
                    <a:pt x="4908" y="9291"/>
                    <a:pt x="4266" y="8112"/>
                    <a:pt x="3650" y="6915"/>
                  </a:cubicBezTo>
                  <a:cubicBezTo>
                    <a:pt x="3117" y="5878"/>
                    <a:pt x="2640" y="4812"/>
                    <a:pt x="2151" y="3754"/>
                  </a:cubicBezTo>
                  <a:cubicBezTo>
                    <a:pt x="1932" y="3281"/>
                    <a:pt x="1712" y="2808"/>
                    <a:pt x="1544" y="2317"/>
                  </a:cubicBezTo>
                  <a:cubicBezTo>
                    <a:pt x="1290" y="1569"/>
                    <a:pt x="1077" y="805"/>
                    <a:pt x="8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32"/>
            <p:cNvSpPr/>
            <p:nvPr/>
          </p:nvSpPr>
          <p:spPr>
            <a:xfrm>
              <a:off x="1425025" y="3692150"/>
              <a:ext cx="152125" cy="707050"/>
            </a:xfrm>
            <a:custGeom>
              <a:avLst/>
              <a:gdLst/>
              <a:ahLst/>
              <a:cxnLst/>
              <a:rect l="l" t="t" r="r" b="b"/>
              <a:pathLst>
                <a:path w="6085" h="28282" extrusionOk="0">
                  <a:moveTo>
                    <a:pt x="1023" y="0"/>
                  </a:moveTo>
                  <a:cubicBezTo>
                    <a:pt x="975" y="20"/>
                    <a:pt x="928" y="41"/>
                    <a:pt x="880" y="60"/>
                  </a:cubicBezTo>
                  <a:cubicBezTo>
                    <a:pt x="979" y="334"/>
                    <a:pt x="1054" y="620"/>
                    <a:pt x="1182" y="880"/>
                  </a:cubicBezTo>
                  <a:cubicBezTo>
                    <a:pt x="1794" y="2118"/>
                    <a:pt x="2411" y="3351"/>
                    <a:pt x="3184" y="4504"/>
                  </a:cubicBezTo>
                  <a:cubicBezTo>
                    <a:pt x="3572" y="5085"/>
                    <a:pt x="3839" y="5749"/>
                    <a:pt x="4131" y="6390"/>
                  </a:cubicBezTo>
                  <a:cubicBezTo>
                    <a:pt x="4751" y="7743"/>
                    <a:pt x="4979" y="9199"/>
                    <a:pt x="5247" y="10649"/>
                  </a:cubicBezTo>
                  <a:cubicBezTo>
                    <a:pt x="5360" y="11267"/>
                    <a:pt x="5433" y="11867"/>
                    <a:pt x="5293" y="12471"/>
                  </a:cubicBezTo>
                  <a:cubicBezTo>
                    <a:pt x="5086" y="13369"/>
                    <a:pt x="4863" y="14264"/>
                    <a:pt x="4605" y="15146"/>
                  </a:cubicBezTo>
                  <a:cubicBezTo>
                    <a:pt x="4355" y="16001"/>
                    <a:pt x="4005" y="16826"/>
                    <a:pt x="3782" y="17686"/>
                  </a:cubicBezTo>
                  <a:cubicBezTo>
                    <a:pt x="3268" y="19673"/>
                    <a:pt x="2803" y="21671"/>
                    <a:pt x="2320" y="23665"/>
                  </a:cubicBezTo>
                  <a:cubicBezTo>
                    <a:pt x="1969" y="25114"/>
                    <a:pt x="1361" y="26437"/>
                    <a:pt x="475" y="27643"/>
                  </a:cubicBezTo>
                  <a:cubicBezTo>
                    <a:pt x="322" y="27852"/>
                    <a:pt x="143" y="28056"/>
                    <a:pt x="0" y="28282"/>
                  </a:cubicBezTo>
                  <a:lnTo>
                    <a:pt x="298" y="28282"/>
                  </a:lnTo>
                  <a:cubicBezTo>
                    <a:pt x="408" y="28141"/>
                    <a:pt x="517" y="27998"/>
                    <a:pt x="641" y="27870"/>
                  </a:cubicBezTo>
                  <a:cubicBezTo>
                    <a:pt x="1629" y="26847"/>
                    <a:pt x="2229" y="25592"/>
                    <a:pt x="2674" y="24288"/>
                  </a:cubicBezTo>
                  <a:cubicBezTo>
                    <a:pt x="3127" y="22963"/>
                    <a:pt x="3381" y="21569"/>
                    <a:pt x="3739" y="20211"/>
                  </a:cubicBezTo>
                  <a:cubicBezTo>
                    <a:pt x="4005" y="19201"/>
                    <a:pt x="4286" y="18195"/>
                    <a:pt x="4581" y="17193"/>
                  </a:cubicBezTo>
                  <a:cubicBezTo>
                    <a:pt x="4970" y="15870"/>
                    <a:pt x="5448" y="14567"/>
                    <a:pt x="5754" y="13225"/>
                  </a:cubicBezTo>
                  <a:cubicBezTo>
                    <a:pt x="5933" y="12438"/>
                    <a:pt x="6084" y="11602"/>
                    <a:pt x="5797" y="10770"/>
                  </a:cubicBezTo>
                  <a:cubicBezTo>
                    <a:pt x="5648" y="10340"/>
                    <a:pt x="5594" y="9877"/>
                    <a:pt x="5512" y="9426"/>
                  </a:cubicBezTo>
                  <a:cubicBezTo>
                    <a:pt x="5196" y="7686"/>
                    <a:pt x="4587" y="6064"/>
                    <a:pt x="3654" y="4558"/>
                  </a:cubicBezTo>
                  <a:cubicBezTo>
                    <a:pt x="2946" y="3412"/>
                    <a:pt x="2265" y="2251"/>
                    <a:pt x="1582" y="1091"/>
                  </a:cubicBezTo>
                  <a:cubicBezTo>
                    <a:pt x="1376" y="739"/>
                    <a:pt x="1208" y="364"/>
                    <a:pt x="10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32"/>
            <p:cNvSpPr/>
            <p:nvPr/>
          </p:nvSpPr>
          <p:spPr>
            <a:xfrm>
              <a:off x="1789525" y="4291325"/>
              <a:ext cx="146950" cy="107875"/>
            </a:xfrm>
            <a:custGeom>
              <a:avLst/>
              <a:gdLst/>
              <a:ahLst/>
              <a:cxnLst/>
              <a:rect l="l" t="t" r="r" b="b"/>
              <a:pathLst>
                <a:path w="5878" h="4315" extrusionOk="0">
                  <a:moveTo>
                    <a:pt x="5878" y="1"/>
                  </a:moveTo>
                  <a:cubicBezTo>
                    <a:pt x="5252" y="47"/>
                    <a:pt x="4918" y="377"/>
                    <a:pt x="4580" y="617"/>
                  </a:cubicBezTo>
                  <a:cubicBezTo>
                    <a:pt x="3933" y="1079"/>
                    <a:pt x="3335" y="1610"/>
                    <a:pt x="2720" y="2115"/>
                  </a:cubicBezTo>
                  <a:cubicBezTo>
                    <a:pt x="1843" y="2834"/>
                    <a:pt x="1010" y="3616"/>
                    <a:pt x="82" y="4262"/>
                  </a:cubicBezTo>
                  <a:cubicBezTo>
                    <a:pt x="55" y="4282"/>
                    <a:pt x="26" y="4297"/>
                    <a:pt x="1" y="4315"/>
                  </a:cubicBezTo>
                  <a:lnTo>
                    <a:pt x="929" y="4315"/>
                  </a:lnTo>
                  <a:cubicBezTo>
                    <a:pt x="1193" y="4109"/>
                    <a:pt x="1457" y="3900"/>
                    <a:pt x="1691" y="3665"/>
                  </a:cubicBezTo>
                  <a:cubicBezTo>
                    <a:pt x="2885" y="2462"/>
                    <a:pt x="4202" y="1413"/>
                    <a:pt x="5530" y="372"/>
                  </a:cubicBezTo>
                  <a:cubicBezTo>
                    <a:pt x="5621" y="301"/>
                    <a:pt x="5690" y="204"/>
                    <a:pt x="58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5" name="Google Shape;335;p32"/>
          <p:cNvSpPr txBox="1">
            <a:spLocks noGrp="1"/>
          </p:cNvSpPr>
          <p:nvPr>
            <p:ph type="subTitle" idx="9"/>
          </p:nvPr>
        </p:nvSpPr>
        <p:spPr>
          <a:xfrm>
            <a:off x="1766703" y="1865550"/>
            <a:ext cx="26826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Latar Belakang</a:t>
            </a:r>
            <a:endParaRPr dirty="0"/>
          </a:p>
        </p:txBody>
      </p:sp>
      <p:sp>
        <p:nvSpPr>
          <p:cNvPr id="336" name="Google Shape;336;p32"/>
          <p:cNvSpPr txBox="1">
            <a:spLocks noGrp="1"/>
          </p:cNvSpPr>
          <p:nvPr>
            <p:ph type="subTitle" idx="13"/>
          </p:nvPr>
        </p:nvSpPr>
        <p:spPr>
          <a:xfrm>
            <a:off x="5522987" y="1865550"/>
            <a:ext cx="26826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Apa itu Herbal.in beserta Fiturnya</a:t>
            </a:r>
            <a:endParaRPr dirty="0"/>
          </a:p>
        </p:txBody>
      </p:sp>
      <p:sp>
        <p:nvSpPr>
          <p:cNvPr id="337" name="Google Shape;337;p32"/>
          <p:cNvSpPr txBox="1">
            <a:spLocks noGrp="1"/>
          </p:cNvSpPr>
          <p:nvPr>
            <p:ph type="subTitle" idx="14"/>
          </p:nvPr>
        </p:nvSpPr>
        <p:spPr>
          <a:xfrm>
            <a:off x="1766703" y="3312325"/>
            <a:ext cx="26826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Sumber daya</a:t>
            </a:r>
            <a:endParaRPr dirty="0"/>
          </a:p>
        </p:txBody>
      </p:sp>
      <p:sp>
        <p:nvSpPr>
          <p:cNvPr id="338" name="Google Shape;338;p32"/>
          <p:cNvSpPr txBox="1">
            <a:spLocks noGrp="1"/>
          </p:cNvSpPr>
          <p:nvPr>
            <p:ph type="subTitle" idx="15"/>
          </p:nvPr>
        </p:nvSpPr>
        <p:spPr>
          <a:xfrm>
            <a:off x="5522987" y="3312325"/>
            <a:ext cx="26826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Desain Aplikasi</a:t>
            </a:r>
            <a:endParaRPr dirty="0"/>
          </a:p>
        </p:txBody>
      </p:sp>
      <p:sp>
        <p:nvSpPr>
          <p:cNvPr id="339" name="Google Shape;339;p32"/>
          <p:cNvSpPr txBox="1">
            <a:spLocks noGrp="1"/>
          </p:cNvSpPr>
          <p:nvPr>
            <p:ph type="title" idx="2"/>
          </p:nvPr>
        </p:nvSpPr>
        <p:spPr>
          <a:xfrm>
            <a:off x="1114288" y="1865550"/>
            <a:ext cx="7989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40" name="Google Shape;340;p32"/>
          <p:cNvSpPr txBox="1">
            <a:spLocks noGrp="1"/>
          </p:cNvSpPr>
          <p:nvPr>
            <p:ph type="title" idx="3"/>
          </p:nvPr>
        </p:nvSpPr>
        <p:spPr>
          <a:xfrm>
            <a:off x="4879288" y="1865550"/>
            <a:ext cx="7989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41" name="Google Shape;341;p32"/>
          <p:cNvSpPr txBox="1">
            <a:spLocks noGrp="1"/>
          </p:cNvSpPr>
          <p:nvPr>
            <p:ph type="subTitle" idx="4"/>
          </p:nvPr>
        </p:nvSpPr>
        <p:spPr>
          <a:xfrm>
            <a:off x="5522987" y="2227391"/>
            <a:ext cx="26826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Penjelasan singkat mengenai aplikasi yang dibuat dan fitur-fiturnya.</a:t>
            </a:r>
            <a:endParaRPr dirty="0"/>
          </a:p>
        </p:txBody>
      </p:sp>
      <p:sp>
        <p:nvSpPr>
          <p:cNvPr id="342" name="Google Shape;342;p32"/>
          <p:cNvSpPr txBox="1">
            <a:spLocks noGrp="1"/>
          </p:cNvSpPr>
          <p:nvPr>
            <p:ph type="title" idx="5"/>
          </p:nvPr>
        </p:nvSpPr>
        <p:spPr>
          <a:xfrm>
            <a:off x="1114288" y="3312325"/>
            <a:ext cx="7989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343" name="Google Shape;343;p32"/>
          <p:cNvSpPr txBox="1">
            <a:spLocks noGrp="1"/>
          </p:cNvSpPr>
          <p:nvPr>
            <p:ph type="subTitle" idx="6"/>
          </p:nvPr>
        </p:nvSpPr>
        <p:spPr>
          <a:xfrm>
            <a:off x="1766703" y="3676395"/>
            <a:ext cx="26826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Sumber daya apa saja yang digunakan</a:t>
            </a:r>
            <a:endParaRPr dirty="0"/>
          </a:p>
        </p:txBody>
      </p:sp>
      <p:sp>
        <p:nvSpPr>
          <p:cNvPr id="344" name="Google Shape;344;p32"/>
          <p:cNvSpPr txBox="1">
            <a:spLocks noGrp="1"/>
          </p:cNvSpPr>
          <p:nvPr>
            <p:ph type="title" idx="7"/>
          </p:nvPr>
        </p:nvSpPr>
        <p:spPr>
          <a:xfrm>
            <a:off x="4879288" y="3312325"/>
            <a:ext cx="7989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345" name="Google Shape;345;p32"/>
          <p:cNvSpPr txBox="1">
            <a:spLocks noGrp="1"/>
          </p:cNvSpPr>
          <p:nvPr>
            <p:ph type="subTitle" idx="8"/>
          </p:nvPr>
        </p:nvSpPr>
        <p:spPr>
          <a:xfrm>
            <a:off x="5522987" y="3676395"/>
            <a:ext cx="26826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Bagaimana tampilan aplikasi yang dibuat</a:t>
            </a:r>
            <a:endParaRPr dirty="0"/>
          </a:p>
        </p:txBody>
      </p:sp>
      <p:sp>
        <p:nvSpPr>
          <p:cNvPr id="346" name="Google Shape;346;p32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Table of contents</a:t>
            </a:r>
            <a:endParaRPr dirty="0"/>
          </a:p>
        </p:txBody>
      </p:sp>
      <p:sp>
        <p:nvSpPr>
          <p:cNvPr id="347" name="Google Shape;347;p32"/>
          <p:cNvSpPr txBox="1">
            <a:spLocks noGrp="1"/>
          </p:cNvSpPr>
          <p:nvPr>
            <p:ph type="subTitle" idx="1"/>
          </p:nvPr>
        </p:nvSpPr>
        <p:spPr>
          <a:xfrm>
            <a:off x="1766703" y="2227391"/>
            <a:ext cx="26826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Alasan mengapa aplikasi ini dibuat</a:t>
            </a:r>
            <a:endParaRPr dirty="0"/>
          </a:p>
        </p:txBody>
      </p:sp>
      <p:cxnSp>
        <p:nvCxnSpPr>
          <p:cNvPr id="348" name="Google Shape;348;p32"/>
          <p:cNvCxnSpPr/>
          <p:nvPr/>
        </p:nvCxnSpPr>
        <p:spPr>
          <a:xfrm>
            <a:off x="938413" y="2268475"/>
            <a:ext cx="757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9" name="Google Shape;349;p32"/>
          <p:cNvCxnSpPr/>
          <p:nvPr/>
        </p:nvCxnSpPr>
        <p:spPr>
          <a:xfrm>
            <a:off x="938413" y="3716275"/>
            <a:ext cx="757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0" name="Google Shape;350;p32"/>
          <p:cNvCxnSpPr/>
          <p:nvPr/>
        </p:nvCxnSpPr>
        <p:spPr>
          <a:xfrm>
            <a:off x="4684344" y="2268475"/>
            <a:ext cx="757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1" name="Google Shape;351;p32"/>
          <p:cNvCxnSpPr/>
          <p:nvPr/>
        </p:nvCxnSpPr>
        <p:spPr>
          <a:xfrm>
            <a:off x="4684344" y="3716275"/>
            <a:ext cx="757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6" name="Google Shape;356;p33"/>
          <p:cNvPicPr preferRelativeResize="0"/>
          <p:nvPr/>
        </p:nvPicPr>
        <p:blipFill rotWithShape="1">
          <a:blip r:embed="rId3">
            <a:alphaModFix/>
          </a:blip>
          <a:srcRect t="38653" b="14769"/>
          <a:stretch/>
        </p:blipFill>
        <p:spPr>
          <a:xfrm>
            <a:off x="0" y="2304763"/>
            <a:ext cx="9143997" cy="2838627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33"/>
          <p:cNvSpPr txBox="1">
            <a:spLocks noGrp="1"/>
          </p:cNvSpPr>
          <p:nvPr>
            <p:ph type="title" idx="2"/>
          </p:nvPr>
        </p:nvSpPr>
        <p:spPr>
          <a:xfrm>
            <a:off x="1042650" y="535000"/>
            <a:ext cx="1149600" cy="95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58" name="Google Shape;358;p33"/>
          <p:cNvSpPr txBox="1">
            <a:spLocks noGrp="1"/>
          </p:cNvSpPr>
          <p:nvPr>
            <p:ph type="title"/>
          </p:nvPr>
        </p:nvSpPr>
        <p:spPr>
          <a:xfrm>
            <a:off x="2210065" y="535000"/>
            <a:ext cx="4553700" cy="95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Latar Belakang</a:t>
            </a:r>
            <a:endParaRPr sz="4000" dirty="0"/>
          </a:p>
        </p:txBody>
      </p:sp>
      <p:sp>
        <p:nvSpPr>
          <p:cNvPr id="359" name="Google Shape;359;p33"/>
          <p:cNvSpPr txBox="1">
            <a:spLocks noGrp="1"/>
          </p:cNvSpPr>
          <p:nvPr>
            <p:ph type="subTitle" idx="1"/>
          </p:nvPr>
        </p:nvSpPr>
        <p:spPr>
          <a:xfrm>
            <a:off x="2210065" y="1486900"/>
            <a:ext cx="4360200" cy="32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Alasan</a:t>
            </a:r>
            <a:r>
              <a:rPr lang="en-US" dirty="0"/>
              <a:t> </a:t>
            </a:r>
            <a:r>
              <a:rPr lang="en-US" dirty="0" err="1"/>
              <a:t>mengapa</a:t>
            </a:r>
            <a:r>
              <a:rPr lang="en-US" dirty="0"/>
              <a:t> </a:t>
            </a:r>
            <a:r>
              <a:rPr lang="en-US" dirty="0" err="1"/>
              <a:t>aplikasi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dibuat</a:t>
            </a:r>
            <a:endParaRPr lang="en-US" dirty="0"/>
          </a:p>
        </p:txBody>
      </p:sp>
      <p:cxnSp>
        <p:nvCxnSpPr>
          <p:cNvPr id="360" name="Google Shape;360;p33"/>
          <p:cNvCxnSpPr/>
          <p:nvPr/>
        </p:nvCxnSpPr>
        <p:spPr>
          <a:xfrm>
            <a:off x="715100" y="1486900"/>
            <a:ext cx="1337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1" name="Google Shape;361;p33"/>
          <p:cNvSpPr/>
          <p:nvPr/>
        </p:nvSpPr>
        <p:spPr>
          <a:xfrm rot="7200079">
            <a:off x="6367711" y="240401"/>
            <a:ext cx="817887" cy="2317781"/>
          </a:xfrm>
          <a:custGeom>
            <a:avLst/>
            <a:gdLst/>
            <a:ahLst/>
            <a:cxnLst/>
            <a:rect l="l" t="t" r="r" b="b"/>
            <a:pathLst>
              <a:path w="35134" h="99565" extrusionOk="0">
                <a:moveTo>
                  <a:pt x="10446" y="21596"/>
                </a:moveTo>
                <a:cubicBezTo>
                  <a:pt x="12184" y="26780"/>
                  <a:pt x="15082" y="31629"/>
                  <a:pt x="19563" y="36861"/>
                </a:cubicBezTo>
                <a:cubicBezTo>
                  <a:pt x="19627" y="36935"/>
                  <a:pt x="19708" y="37001"/>
                  <a:pt x="19810" y="37063"/>
                </a:cubicBezTo>
                <a:cubicBezTo>
                  <a:pt x="19458" y="36279"/>
                  <a:pt x="19081" y="35685"/>
                  <a:pt x="18610" y="35160"/>
                </a:cubicBezTo>
                <a:cubicBezTo>
                  <a:pt x="18162" y="34661"/>
                  <a:pt x="17801" y="34074"/>
                  <a:pt x="17454" y="33508"/>
                </a:cubicBezTo>
                <a:lnTo>
                  <a:pt x="17127" y="32980"/>
                </a:lnTo>
                <a:cubicBezTo>
                  <a:pt x="15969" y="31162"/>
                  <a:pt x="14816" y="29341"/>
                  <a:pt x="13679" y="27509"/>
                </a:cubicBezTo>
                <a:cubicBezTo>
                  <a:pt x="12831" y="26142"/>
                  <a:pt x="12208" y="24716"/>
                  <a:pt x="11718" y="23020"/>
                </a:cubicBezTo>
                <a:lnTo>
                  <a:pt x="11923" y="22927"/>
                </a:lnTo>
                <a:cubicBezTo>
                  <a:pt x="12056" y="23130"/>
                  <a:pt x="12178" y="23307"/>
                  <a:pt x="12290" y="23468"/>
                </a:cubicBezTo>
                <a:cubicBezTo>
                  <a:pt x="12505" y="23783"/>
                  <a:pt x="12681" y="24040"/>
                  <a:pt x="12826" y="24313"/>
                </a:cubicBezTo>
                <a:cubicBezTo>
                  <a:pt x="14306" y="27106"/>
                  <a:pt x="16240" y="29569"/>
                  <a:pt x="18111" y="31813"/>
                </a:cubicBezTo>
                <a:cubicBezTo>
                  <a:pt x="19939" y="34010"/>
                  <a:pt x="21806" y="36175"/>
                  <a:pt x="23675" y="38338"/>
                </a:cubicBezTo>
                <a:lnTo>
                  <a:pt x="23923" y="38625"/>
                </a:lnTo>
                <a:cubicBezTo>
                  <a:pt x="24648" y="39469"/>
                  <a:pt x="25347" y="40330"/>
                  <a:pt x="26040" y="41202"/>
                </a:cubicBezTo>
                <a:cubicBezTo>
                  <a:pt x="27207" y="42675"/>
                  <a:pt x="28851" y="44493"/>
                  <a:pt x="31237" y="45496"/>
                </a:cubicBezTo>
                <a:lnTo>
                  <a:pt x="31382" y="45556"/>
                </a:lnTo>
                <a:lnTo>
                  <a:pt x="31281" y="45675"/>
                </a:lnTo>
                <a:cubicBezTo>
                  <a:pt x="31245" y="45717"/>
                  <a:pt x="31216" y="45759"/>
                  <a:pt x="31189" y="45796"/>
                </a:cubicBezTo>
                <a:cubicBezTo>
                  <a:pt x="31126" y="45884"/>
                  <a:pt x="31072" y="45960"/>
                  <a:pt x="30979" y="45984"/>
                </a:cubicBezTo>
                <a:cubicBezTo>
                  <a:pt x="29873" y="46248"/>
                  <a:pt x="28891" y="46374"/>
                  <a:pt x="27974" y="46374"/>
                </a:cubicBezTo>
                <a:cubicBezTo>
                  <a:pt x="26651" y="46374"/>
                  <a:pt x="25472" y="46111"/>
                  <a:pt x="24368" y="45568"/>
                </a:cubicBezTo>
                <a:cubicBezTo>
                  <a:pt x="23633" y="45207"/>
                  <a:pt x="22980" y="44599"/>
                  <a:pt x="22455" y="44114"/>
                </a:cubicBezTo>
                <a:cubicBezTo>
                  <a:pt x="19309" y="41193"/>
                  <a:pt x="17159" y="38545"/>
                  <a:pt x="15690" y="35780"/>
                </a:cubicBezTo>
                <a:cubicBezTo>
                  <a:pt x="13229" y="31150"/>
                  <a:pt x="11625" y="27132"/>
                  <a:pt x="10640" y="23137"/>
                </a:cubicBezTo>
                <a:cubicBezTo>
                  <a:pt x="10556" y="22798"/>
                  <a:pt x="10459" y="22461"/>
                  <a:pt x="10360" y="22125"/>
                </a:cubicBezTo>
                <a:lnTo>
                  <a:pt x="10228" y="21664"/>
                </a:lnTo>
                <a:lnTo>
                  <a:pt x="10446" y="21596"/>
                </a:lnTo>
                <a:close/>
                <a:moveTo>
                  <a:pt x="1" y="0"/>
                </a:moveTo>
                <a:lnTo>
                  <a:pt x="1" y="2238"/>
                </a:lnTo>
                <a:cubicBezTo>
                  <a:pt x="910" y="3781"/>
                  <a:pt x="1644" y="5369"/>
                  <a:pt x="2247" y="6824"/>
                </a:cubicBezTo>
                <a:cubicBezTo>
                  <a:pt x="3425" y="9667"/>
                  <a:pt x="3168" y="12731"/>
                  <a:pt x="2834" y="15381"/>
                </a:cubicBezTo>
                <a:cubicBezTo>
                  <a:pt x="2670" y="16688"/>
                  <a:pt x="2153" y="17966"/>
                  <a:pt x="1655" y="19204"/>
                </a:cubicBezTo>
                <a:cubicBezTo>
                  <a:pt x="1542" y="19486"/>
                  <a:pt x="1428" y="19767"/>
                  <a:pt x="1318" y="20047"/>
                </a:cubicBezTo>
                <a:cubicBezTo>
                  <a:pt x="1007" y="20853"/>
                  <a:pt x="640" y="21653"/>
                  <a:pt x="285" y="22425"/>
                </a:cubicBezTo>
                <a:cubicBezTo>
                  <a:pt x="187" y="22640"/>
                  <a:pt x="98" y="22858"/>
                  <a:pt x="1" y="23071"/>
                </a:cubicBezTo>
                <a:lnTo>
                  <a:pt x="1" y="26613"/>
                </a:lnTo>
                <a:cubicBezTo>
                  <a:pt x="240" y="25264"/>
                  <a:pt x="578" y="23891"/>
                  <a:pt x="1085" y="22548"/>
                </a:cubicBezTo>
                <a:lnTo>
                  <a:pt x="1180" y="22277"/>
                </a:lnTo>
                <a:cubicBezTo>
                  <a:pt x="1286" y="21958"/>
                  <a:pt x="1395" y="21629"/>
                  <a:pt x="1658" y="21310"/>
                </a:cubicBezTo>
                <a:lnTo>
                  <a:pt x="1834" y="21097"/>
                </a:lnTo>
                <a:lnTo>
                  <a:pt x="1861" y="21374"/>
                </a:lnTo>
                <a:cubicBezTo>
                  <a:pt x="1867" y="21444"/>
                  <a:pt x="1882" y="21519"/>
                  <a:pt x="1894" y="21595"/>
                </a:cubicBezTo>
                <a:cubicBezTo>
                  <a:pt x="1928" y="21774"/>
                  <a:pt x="1963" y="21960"/>
                  <a:pt x="1910" y="22131"/>
                </a:cubicBezTo>
                <a:cubicBezTo>
                  <a:pt x="1313" y="24047"/>
                  <a:pt x="1347" y="25984"/>
                  <a:pt x="1443" y="28135"/>
                </a:cubicBezTo>
                <a:cubicBezTo>
                  <a:pt x="1542" y="30283"/>
                  <a:pt x="1990" y="32411"/>
                  <a:pt x="2425" y="34471"/>
                </a:cubicBezTo>
                <a:lnTo>
                  <a:pt x="2450" y="34596"/>
                </a:lnTo>
                <a:cubicBezTo>
                  <a:pt x="3225" y="38282"/>
                  <a:pt x="3608" y="41625"/>
                  <a:pt x="3625" y="44815"/>
                </a:cubicBezTo>
                <a:cubicBezTo>
                  <a:pt x="3638" y="47457"/>
                  <a:pt x="3049" y="49989"/>
                  <a:pt x="2531" y="51899"/>
                </a:cubicBezTo>
                <a:cubicBezTo>
                  <a:pt x="2141" y="53349"/>
                  <a:pt x="1805" y="54840"/>
                  <a:pt x="1480" y="56284"/>
                </a:cubicBezTo>
                <a:lnTo>
                  <a:pt x="1318" y="57006"/>
                </a:lnTo>
                <a:cubicBezTo>
                  <a:pt x="1250" y="57300"/>
                  <a:pt x="1220" y="57607"/>
                  <a:pt x="1183" y="57977"/>
                </a:cubicBezTo>
                <a:cubicBezTo>
                  <a:pt x="1163" y="58176"/>
                  <a:pt x="1140" y="58392"/>
                  <a:pt x="1112" y="58636"/>
                </a:cubicBezTo>
                <a:lnTo>
                  <a:pt x="891" y="58663"/>
                </a:lnTo>
                <a:lnTo>
                  <a:pt x="616" y="57940"/>
                </a:lnTo>
                <a:cubicBezTo>
                  <a:pt x="407" y="57391"/>
                  <a:pt x="205" y="56852"/>
                  <a:pt x="1" y="56312"/>
                </a:cubicBezTo>
                <a:lnTo>
                  <a:pt x="1" y="58167"/>
                </a:lnTo>
                <a:cubicBezTo>
                  <a:pt x="107" y="58440"/>
                  <a:pt x="222" y="58710"/>
                  <a:pt x="322" y="58983"/>
                </a:cubicBezTo>
                <a:cubicBezTo>
                  <a:pt x="495" y="59443"/>
                  <a:pt x="745" y="59890"/>
                  <a:pt x="1008" y="60361"/>
                </a:cubicBezTo>
                <a:cubicBezTo>
                  <a:pt x="1089" y="60507"/>
                  <a:pt x="1172" y="60654"/>
                  <a:pt x="1258" y="60809"/>
                </a:cubicBezTo>
                <a:cubicBezTo>
                  <a:pt x="1300" y="60493"/>
                  <a:pt x="1334" y="60188"/>
                  <a:pt x="1372" y="59890"/>
                </a:cubicBezTo>
                <a:cubicBezTo>
                  <a:pt x="1474" y="59031"/>
                  <a:pt x="1572" y="58219"/>
                  <a:pt x="1768" y="57436"/>
                </a:cubicBezTo>
                <a:cubicBezTo>
                  <a:pt x="2041" y="56328"/>
                  <a:pt x="2363" y="55231"/>
                  <a:pt x="2686" y="54136"/>
                </a:cubicBezTo>
                <a:cubicBezTo>
                  <a:pt x="2959" y="53207"/>
                  <a:pt x="3231" y="52278"/>
                  <a:pt x="3474" y="51342"/>
                </a:cubicBezTo>
                <a:cubicBezTo>
                  <a:pt x="3808" y="50058"/>
                  <a:pt x="4186" y="48606"/>
                  <a:pt x="4329" y="47162"/>
                </a:cubicBezTo>
                <a:cubicBezTo>
                  <a:pt x="4483" y="45604"/>
                  <a:pt x="4429" y="43969"/>
                  <a:pt x="4383" y="42527"/>
                </a:cubicBezTo>
                <a:cubicBezTo>
                  <a:pt x="4307" y="40305"/>
                  <a:pt x="3989" y="37912"/>
                  <a:pt x="3405" y="35217"/>
                </a:cubicBezTo>
                <a:cubicBezTo>
                  <a:pt x="2927" y="32993"/>
                  <a:pt x="2560" y="31171"/>
                  <a:pt x="2250" y="29480"/>
                </a:cubicBezTo>
                <a:cubicBezTo>
                  <a:pt x="1631" y="26085"/>
                  <a:pt x="2142" y="22817"/>
                  <a:pt x="2725" y="20071"/>
                </a:cubicBezTo>
                <a:cubicBezTo>
                  <a:pt x="3446" y="16671"/>
                  <a:pt x="3756" y="13243"/>
                  <a:pt x="3647" y="9880"/>
                </a:cubicBezTo>
                <a:cubicBezTo>
                  <a:pt x="3643" y="9743"/>
                  <a:pt x="3646" y="9605"/>
                  <a:pt x="3647" y="9467"/>
                </a:cubicBezTo>
                <a:lnTo>
                  <a:pt x="3655" y="8997"/>
                </a:lnTo>
                <a:lnTo>
                  <a:pt x="3850" y="9223"/>
                </a:lnTo>
                <a:cubicBezTo>
                  <a:pt x="4229" y="9656"/>
                  <a:pt x="4495" y="10119"/>
                  <a:pt x="4662" y="10639"/>
                </a:cubicBezTo>
                <a:lnTo>
                  <a:pt x="5166" y="12184"/>
                </a:lnTo>
                <a:cubicBezTo>
                  <a:pt x="5735" y="13915"/>
                  <a:pt x="6321" y="15704"/>
                  <a:pt x="6808" y="17489"/>
                </a:cubicBezTo>
                <a:cubicBezTo>
                  <a:pt x="7332" y="19404"/>
                  <a:pt x="7783" y="21371"/>
                  <a:pt x="8219" y="23273"/>
                </a:cubicBezTo>
                <a:lnTo>
                  <a:pt x="8656" y="25160"/>
                </a:lnTo>
                <a:cubicBezTo>
                  <a:pt x="8798" y="25763"/>
                  <a:pt x="8926" y="26369"/>
                  <a:pt x="9055" y="26975"/>
                </a:cubicBezTo>
                <a:cubicBezTo>
                  <a:pt x="9287" y="28064"/>
                  <a:pt x="9524" y="29190"/>
                  <a:pt x="9837" y="30274"/>
                </a:cubicBezTo>
                <a:cubicBezTo>
                  <a:pt x="10121" y="31258"/>
                  <a:pt x="10482" y="32240"/>
                  <a:pt x="10832" y="33190"/>
                </a:cubicBezTo>
                <a:cubicBezTo>
                  <a:pt x="11082" y="33871"/>
                  <a:pt x="11332" y="34551"/>
                  <a:pt x="11559" y="35240"/>
                </a:cubicBezTo>
                <a:cubicBezTo>
                  <a:pt x="11992" y="36559"/>
                  <a:pt x="12410" y="37884"/>
                  <a:pt x="12828" y="39207"/>
                </a:cubicBezTo>
                <a:cubicBezTo>
                  <a:pt x="13275" y="40620"/>
                  <a:pt x="13720" y="42033"/>
                  <a:pt x="14184" y="43440"/>
                </a:cubicBezTo>
                <a:cubicBezTo>
                  <a:pt x="14981" y="45851"/>
                  <a:pt x="15375" y="48311"/>
                  <a:pt x="15356" y="50753"/>
                </a:cubicBezTo>
                <a:cubicBezTo>
                  <a:pt x="15342" y="52521"/>
                  <a:pt x="15251" y="54085"/>
                  <a:pt x="15075" y="55527"/>
                </a:cubicBezTo>
                <a:cubicBezTo>
                  <a:pt x="14843" y="57403"/>
                  <a:pt x="14242" y="59207"/>
                  <a:pt x="13660" y="60952"/>
                </a:cubicBezTo>
                <a:cubicBezTo>
                  <a:pt x="13345" y="61890"/>
                  <a:pt x="13022" y="62861"/>
                  <a:pt x="12760" y="63830"/>
                </a:cubicBezTo>
                <a:cubicBezTo>
                  <a:pt x="12574" y="64519"/>
                  <a:pt x="12350" y="65198"/>
                  <a:pt x="12126" y="65878"/>
                </a:cubicBezTo>
                <a:cubicBezTo>
                  <a:pt x="11866" y="66663"/>
                  <a:pt x="11596" y="67477"/>
                  <a:pt x="11396" y="68289"/>
                </a:cubicBezTo>
                <a:cubicBezTo>
                  <a:pt x="10885" y="70370"/>
                  <a:pt x="10441" y="72492"/>
                  <a:pt x="10078" y="74596"/>
                </a:cubicBezTo>
                <a:cubicBezTo>
                  <a:pt x="9805" y="76170"/>
                  <a:pt x="9637" y="77722"/>
                  <a:pt x="9578" y="79212"/>
                </a:cubicBezTo>
                <a:cubicBezTo>
                  <a:pt x="9455" y="82358"/>
                  <a:pt x="9687" y="85596"/>
                  <a:pt x="10268" y="88836"/>
                </a:cubicBezTo>
                <a:cubicBezTo>
                  <a:pt x="10578" y="90560"/>
                  <a:pt x="11147" y="92247"/>
                  <a:pt x="11607" y="93524"/>
                </a:cubicBezTo>
                <a:cubicBezTo>
                  <a:pt x="12046" y="94739"/>
                  <a:pt x="12574" y="95946"/>
                  <a:pt x="13082" y="97115"/>
                </a:cubicBezTo>
                <a:cubicBezTo>
                  <a:pt x="13308" y="97629"/>
                  <a:pt x="13532" y="98143"/>
                  <a:pt x="13750" y="98661"/>
                </a:cubicBezTo>
                <a:lnTo>
                  <a:pt x="14130" y="99564"/>
                </a:lnTo>
                <a:cubicBezTo>
                  <a:pt x="14353" y="99333"/>
                  <a:pt x="14463" y="99091"/>
                  <a:pt x="14509" y="98841"/>
                </a:cubicBezTo>
                <a:lnTo>
                  <a:pt x="14509" y="98841"/>
                </a:lnTo>
                <a:lnTo>
                  <a:pt x="14291" y="98931"/>
                </a:lnTo>
                <a:lnTo>
                  <a:pt x="14123" y="98943"/>
                </a:lnTo>
                <a:lnTo>
                  <a:pt x="13921" y="98286"/>
                </a:lnTo>
                <a:cubicBezTo>
                  <a:pt x="13802" y="97889"/>
                  <a:pt x="13685" y="97492"/>
                  <a:pt x="13535" y="97106"/>
                </a:cubicBezTo>
                <a:cubicBezTo>
                  <a:pt x="12572" y="94614"/>
                  <a:pt x="11601" y="91925"/>
                  <a:pt x="11035" y="89139"/>
                </a:cubicBezTo>
                <a:cubicBezTo>
                  <a:pt x="10882" y="88385"/>
                  <a:pt x="10829" y="87599"/>
                  <a:pt x="10777" y="86839"/>
                </a:cubicBezTo>
                <a:cubicBezTo>
                  <a:pt x="10756" y="86533"/>
                  <a:pt x="10735" y="86224"/>
                  <a:pt x="10708" y="85919"/>
                </a:cubicBezTo>
                <a:cubicBezTo>
                  <a:pt x="10455" y="83084"/>
                  <a:pt x="10252" y="80308"/>
                  <a:pt x="10560" y="77537"/>
                </a:cubicBezTo>
                <a:cubicBezTo>
                  <a:pt x="11005" y="73522"/>
                  <a:pt x="11682" y="70242"/>
                  <a:pt x="12690" y="67218"/>
                </a:cubicBezTo>
                <a:cubicBezTo>
                  <a:pt x="13017" y="66233"/>
                  <a:pt x="13318" y="65240"/>
                  <a:pt x="13607" y="64246"/>
                </a:cubicBezTo>
                <a:lnTo>
                  <a:pt x="14076" y="62637"/>
                </a:lnTo>
                <a:cubicBezTo>
                  <a:pt x="14532" y="61096"/>
                  <a:pt x="15001" y="59502"/>
                  <a:pt x="15380" y="57914"/>
                </a:cubicBezTo>
                <a:cubicBezTo>
                  <a:pt x="15851" y="55950"/>
                  <a:pt x="16042" y="53927"/>
                  <a:pt x="15948" y="51903"/>
                </a:cubicBezTo>
                <a:lnTo>
                  <a:pt x="15935" y="51615"/>
                </a:lnTo>
                <a:cubicBezTo>
                  <a:pt x="15878" y="50342"/>
                  <a:pt x="15819" y="49028"/>
                  <a:pt x="15634" y="47747"/>
                </a:cubicBezTo>
                <a:lnTo>
                  <a:pt x="15572" y="47335"/>
                </a:lnTo>
                <a:cubicBezTo>
                  <a:pt x="15484" y="46735"/>
                  <a:pt x="15390" y="46114"/>
                  <a:pt x="15363" y="45476"/>
                </a:cubicBezTo>
                <a:lnTo>
                  <a:pt x="15584" y="45434"/>
                </a:lnTo>
                <a:lnTo>
                  <a:pt x="15726" y="45822"/>
                </a:lnTo>
                <a:cubicBezTo>
                  <a:pt x="15834" y="46118"/>
                  <a:pt x="15944" y="46416"/>
                  <a:pt x="16030" y="46717"/>
                </a:cubicBezTo>
                <a:cubicBezTo>
                  <a:pt x="16963" y="50034"/>
                  <a:pt x="17642" y="53448"/>
                  <a:pt x="18233" y="56639"/>
                </a:cubicBezTo>
                <a:cubicBezTo>
                  <a:pt x="18857" y="60004"/>
                  <a:pt x="18822" y="63475"/>
                  <a:pt x="18129" y="67250"/>
                </a:cubicBezTo>
                <a:cubicBezTo>
                  <a:pt x="17992" y="67992"/>
                  <a:pt x="17775" y="68729"/>
                  <a:pt x="17565" y="69442"/>
                </a:cubicBezTo>
                <a:cubicBezTo>
                  <a:pt x="17407" y="69983"/>
                  <a:pt x="17248" y="70523"/>
                  <a:pt x="17121" y="71069"/>
                </a:cubicBezTo>
                <a:cubicBezTo>
                  <a:pt x="16846" y="72263"/>
                  <a:pt x="16496" y="73457"/>
                  <a:pt x="16156" y="74612"/>
                </a:cubicBezTo>
                <a:cubicBezTo>
                  <a:pt x="15590" y="76543"/>
                  <a:pt x="15004" y="78537"/>
                  <a:pt x="14757" y="80578"/>
                </a:cubicBezTo>
                <a:cubicBezTo>
                  <a:pt x="14748" y="80645"/>
                  <a:pt x="14742" y="80704"/>
                  <a:pt x="14744" y="80763"/>
                </a:cubicBezTo>
                <a:cubicBezTo>
                  <a:pt x="14950" y="80462"/>
                  <a:pt x="15034" y="80108"/>
                  <a:pt x="15124" y="79737"/>
                </a:cubicBezTo>
                <a:cubicBezTo>
                  <a:pt x="15166" y="79561"/>
                  <a:pt x="15208" y="79388"/>
                  <a:pt x="15264" y="79221"/>
                </a:cubicBezTo>
                <a:cubicBezTo>
                  <a:pt x="16028" y="76889"/>
                  <a:pt x="16651" y="74928"/>
                  <a:pt x="17198" y="72934"/>
                </a:cubicBezTo>
                <a:cubicBezTo>
                  <a:pt x="17345" y="72397"/>
                  <a:pt x="17500" y="71862"/>
                  <a:pt x="17655" y="71328"/>
                </a:cubicBezTo>
                <a:cubicBezTo>
                  <a:pt x="18202" y="69445"/>
                  <a:pt x="18768" y="67498"/>
                  <a:pt x="18959" y="65510"/>
                </a:cubicBezTo>
                <a:cubicBezTo>
                  <a:pt x="19055" y="64498"/>
                  <a:pt x="19085" y="63460"/>
                  <a:pt x="19114" y="62457"/>
                </a:cubicBezTo>
                <a:cubicBezTo>
                  <a:pt x="19132" y="61849"/>
                  <a:pt x="19148" y="61243"/>
                  <a:pt x="19180" y="60637"/>
                </a:cubicBezTo>
                <a:cubicBezTo>
                  <a:pt x="19311" y="58129"/>
                  <a:pt x="18732" y="55681"/>
                  <a:pt x="18172" y="53314"/>
                </a:cubicBezTo>
                <a:cubicBezTo>
                  <a:pt x="18018" y="52666"/>
                  <a:pt x="17864" y="52018"/>
                  <a:pt x="17724" y="51368"/>
                </a:cubicBezTo>
                <a:cubicBezTo>
                  <a:pt x="17375" y="49748"/>
                  <a:pt x="16969" y="48157"/>
                  <a:pt x="16538" y="46472"/>
                </a:cubicBezTo>
                <a:cubicBezTo>
                  <a:pt x="16344" y="45714"/>
                  <a:pt x="16147" y="44944"/>
                  <a:pt x="15951" y="44154"/>
                </a:cubicBezTo>
                <a:lnTo>
                  <a:pt x="16156" y="44060"/>
                </a:lnTo>
                <a:cubicBezTo>
                  <a:pt x="17202" y="45557"/>
                  <a:pt x="17912" y="47100"/>
                  <a:pt x="18598" y="48591"/>
                </a:cubicBezTo>
                <a:lnTo>
                  <a:pt x="19046" y="49554"/>
                </a:lnTo>
                <a:cubicBezTo>
                  <a:pt x="19329" y="50154"/>
                  <a:pt x="19575" y="50770"/>
                  <a:pt x="19824" y="51385"/>
                </a:cubicBezTo>
                <a:cubicBezTo>
                  <a:pt x="19947" y="51693"/>
                  <a:pt x="20070" y="52000"/>
                  <a:pt x="20198" y="52305"/>
                </a:cubicBezTo>
                <a:cubicBezTo>
                  <a:pt x="21057" y="54356"/>
                  <a:pt x="21669" y="56667"/>
                  <a:pt x="22121" y="59579"/>
                </a:cubicBezTo>
                <a:cubicBezTo>
                  <a:pt x="22517" y="62125"/>
                  <a:pt x="22475" y="64898"/>
                  <a:pt x="21992" y="68308"/>
                </a:cubicBezTo>
                <a:cubicBezTo>
                  <a:pt x="21440" y="72207"/>
                  <a:pt x="20577" y="76092"/>
                  <a:pt x="19425" y="79853"/>
                </a:cubicBezTo>
                <a:cubicBezTo>
                  <a:pt x="18784" y="81938"/>
                  <a:pt x="18123" y="84020"/>
                  <a:pt x="17461" y="86099"/>
                </a:cubicBezTo>
                <a:cubicBezTo>
                  <a:pt x="16987" y="87587"/>
                  <a:pt x="16515" y="89074"/>
                  <a:pt x="16051" y="90564"/>
                </a:cubicBezTo>
                <a:cubicBezTo>
                  <a:pt x="15926" y="90963"/>
                  <a:pt x="15819" y="91402"/>
                  <a:pt x="15717" y="91948"/>
                </a:cubicBezTo>
                <a:cubicBezTo>
                  <a:pt x="15443" y="93385"/>
                  <a:pt x="15175" y="94826"/>
                  <a:pt x="14932" y="96268"/>
                </a:cubicBezTo>
                <a:cubicBezTo>
                  <a:pt x="14902" y="96446"/>
                  <a:pt x="14893" y="96626"/>
                  <a:pt x="14891" y="96808"/>
                </a:cubicBezTo>
                <a:cubicBezTo>
                  <a:pt x="15016" y="96488"/>
                  <a:pt x="15129" y="96182"/>
                  <a:pt x="15172" y="95864"/>
                </a:cubicBezTo>
                <a:cubicBezTo>
                  <a:pt x="15417" y="94042"/>
                  <a:pt x="15963" y="92294"/>
                  <a:pt x="16503" y="90657"/>
                </a:cubicBezTo>
                <a:cubicBezTo>
                  <a:pt x="16854" y="89594"/>
                  <a:pt x="17239" y="88542"/>
                  <a:pt x="17622" y="87489"/>
                </a:cubicBezTo>
                <a:cubicBezTo>
                  <a:pt x="17812" y="86976"/>
                  <a:pt x="18442" y="85221"/>
                  <a:pt x="18442" y="85221"/>
                </a:cubicBezTo>
                <a:cubicBezTo>
                  <a:pt x="18771" y="84302"/>
                  <a:pt x="19099" y="83384"/>
                  <a:pt x="19413" y="82462"/>
                </a:cubicBezTo>
                <a:cubicBezTo>
                  <a:pt x="19568" y="82011"/>
                  <a:pt x="19726" y="81561"/>
                  <a:pt x="19884" y="81110"/>
                </a:cubicBezTo>
                <a:cubicBezTo>
                  <a:pt x="20309" y="79904"/>
                  <a:pt x="20748" y="78656"/>
                  <a:pt x="21079" y="77403"/>
                </a:cubicBezTo>
                <a:cubicBezTo>
                  <a:pt x="21497" y="75811"/>
                  <a:pt x="21846" y="74171"/>
                  <a:pt x="22185" y="72586"/>
                </a:cubicBezTo>
                <a:cubicBezTo>
                  <a:pt x="22338" y="71865"/>
                  <a:pt x="22491" y="71144"/>
                  <a:pt x="22652" y="70426"/>
                </a:cubicBezTo>
                <a:cubicBezTo>
                  <a:pt x="23103" y="68407"/>
                  <a:pt x="23315" y="66189"/>
                  <a:pt x="23321" y="63449"/>
                </a:cubicBezTo>
                <a:cubicBezTo>
                  <a:pt x="23327" y="60087"/>
                  <a:pt x="22634" y="56622"/>
                  <a:pt x="21117" y="52484"/>
                </a:cubicBezTo>
                <a:cubicBezTo>
                  <a:pt x="20924" y="51956"/>
                  <a:pt x="20723" y="51409"/>
                  <a:pt x="20476" y="50899"/>
                </a:cubicBezTo>
                <a:cubicBezTo>
                  <a:pt x="19003" y="47861"/>
                  <a:pt x="17300" y="44655"/>
                  <a:pt x="15272" y="41097"/>
                </a:cubicBezTo>
                <a:cubicBezTo>
                  <a:pt x="14087" y="39020"/>
                  <a:pt x="13014" y="36905"/>
                  <a:pt x="12087" y="34805"/>
                </a:cubicBezTo>
                <a:cubicBezTo>
                  <a:pt x="10616" y="31479"/>
                  <a:pt x="9844" y="27974"/>
                  <a:pt x="9335" y="25291"/>
                </a:cubicBezTo>
                <a:cubicBezTo>
                  <a:pt x="8992" y="23470"/>
                  <a:pt x="8607" y="21516"/>
                  <a:pt x="8130" y="19570"/>
                </a:cubicBezTo>
                <a:cubicBezTo>
                  <a:pt x="7786" y="18169"/>
                  <a:pt x="7375" y="16758"/>
                  <a:pt x="6977" y="15394"/>
                </a:cubicBezTo>
                <a:lnTo>
                  <a:pt x="6557" y="13943"/>
                </a:lnTo>
                <a:cubicBezTo>
                  <a:pt x="6491" y="13716"/>
                  <a:pt x="6411" y="13492"/>
                  <a:pt x="6332" y="13268"/>
                </a:cubicBezTo>
                <a:cubicBezTo>
                  <a:pt x="6198" y="12897"/>
                  <a:pt x="6061" y="12512"/>
                  <a:pt x="5993" y="12115"/>
                </a:cubicBezTo>
                <a:cubicBezTo>
                  <a:pt x="5954" y="11885"/>
                  <a:pt x="5852" y="11670"/>
                  <a:pt x="5742" y="11444"/>
                </a:cubicBezTo>
                <a:cubicBezTo>
                  <a:pt x="5563" y="11074"/>
                  <a:pt x="5377" y="10691"/>
                  <a:pt x="5491" y="10221"/>
                </a:cubicBezTo>
                <a:lnTo>
                  <a:pt x="5518" y="10109"/>
                </a:lnTo>
                <a:lnTo>
                  <a:pt x="5518" y="10109"/>
                </a:lnTo>
                <a:lnTo>
                  <a:pt x="5438" y="10145"/>
                </a:lnTo>
                <a:lnTo>
                  <a:pt x="4936" y="9283"/>
                </a:lnTo>
                <a:lnTo>
                  <a:pt x="4968" y="9131"/>
                </a:lnTo>
                <a:lnTo>
                  <a:pt x="5256" y="8996"/>
                </a:lnTo>
                <a:lnTo>
                  <a:pt x="5644" y="10049"/>
                </a:lnTo>
                <a:lnTo>
                  <a:pt x="5634" y="10055"/>
                </a:lnTo>
                <a:lnTo>
                  <a:pt x="6124" y="11062"/>
                </a:lnTo>
                <a:cubicBezTo>
                  <a:pt x="6455" y="11749"/>
                  <a:pt x="6789" y="12437"/>
                  <a:pt x="7144" y="13115"/>
                </a:cubicBezTo>
                <a:cubicBezTo>
                  <a:pt x="8109" y="14960"/>
                  <a:pt x="8846" y="17062"/>
                  <a:pt x="9396" y="19542"/>
                </a:cubicBezTo>
                <a:lnTo>
                  <a:pt x="9608" y="20500"/>
                </a:lnTo>
                <a:cubicBezTo>
                  <a:pt x="10108" y="22777"/>
                  <a:pt x="10625" y="25130"/>
                  <a:pt x="11399" y="27392"/>
                </a:cubicBezTo>
                <a:cubicBezTo>
                  <a:pt x="12159" y="29614"/>
                  <a:pt x="13150" y="31769"/>
                  <a:pt x="14108" y="33853"/>
                </a:cubicBezTo>
                <a:lnTo>
                  <a:pt x="14568" y="34855"/>
                </a:lnTo>
                <a:cubicBezTo>
                  <a:pt x="16070" y="38147"/>
                  <a:pt x="18366" y="40960"/>
                  <a:pt x="20624" y="43509"/>
                </a:cubicBezTo>
                <a:cubicBezTo>
                  <a:pt x="21499" y="44497"/>
                  <a:pt x="22375" y="45257"/>
                  <a:pt x="23303" y="45833"/>
                </a:cubicBezTo>
                <a:cubicBezTo>
                  <a:pt x="24682" y="46685"/>
                  <a:pt x="26030" y="47100"/>
                  <a:pt x="27422" y="47100"/>
                </a:cubicBezTo>
                <a:cubicBezTo>
                  <a:pt x="27884" y="47100"/>
                  <a:pt x="28355" y="47052"/>
                  <a:pt x="28821" y="46959"/>
                </a:cubicBezTo>
                <a:cubicBezTo>
                  <a:pt x="29603" y="46801"/>
                  <a:pt x="30412" y="46578"/>
                  <a:pt x="31225" y="46300"/>
                </a:cubicBezTo>
                <a:cubicBezTo>
                  <a:pt x="31959" y="46048"/>
                  <a:pt x="32818" y="45732"/>
                  <a:pt x="33610" y="45309"/>
                </a:cubicBezTo>
                <a:cubicBezTo>
                  <a:pt x="34652" y="44753"/>
                  <a:pt x="35134" y="43774"/>
                  <a:pt x="35040" y="42399"/>
                </a:cubicBezTo>
                <a:cubicBezTo>
                  <a:pt x="34940" y="40929"/>
                  <a:pt x="34440" y="39481"/>
                  <a:pt x="33513" y="37971"/>
                </a:cubicBezTo>
                <a:cubicBezTo>
                  <a:pt x="32630" y="36539"/>
                  <a:pt x="31544" y="35175"/>
                  <a:pt x="30188" y="33801"/>
                </a:cubicBezTo>
                <a:lnTo>
                  <a:pt x="30186" y="33801"/>
                </a:lnTo>
                <a:cubicBezTo>
                  <a:pt x="29899" y="33508"/>
                  <a:pt x="29538" y="33271"/>
                  <a:pt x="29188" y="33044"/>
                </a:cubicBezTo>
                <a:cubicBezTo>
                  <a:pt x="28944" y="32885"/>
                  <a:pt x="28700" y="32727"/>
                  <a:pt x="28467" y="32544"/>
                </a:cubicBezTo>
                <a:cubicBezTo>
                  <a:pt x="28461" y="32544"/>
                  <a:pt x="28452" y="32547"/>
                  <a:pt x="28442" y="32551"/>
                </a:cubicBezTo>
                <a:lnTo>
                  <a:pt x="28918" y="32917"/>
                </a:lnTo>
                <a:cubicBezTo>
                  <a:pt x="29058" y="33020"/>
                  <a:pt x="29153" y="33093"/>
                  <a:pt x="29234" y="33174"/>
                </a:cubicBezTo>
                <a:cubicBezTo>
                  <a:pt x="31027" y="34918"/>
                  <a:pt x="32255" y="37031"/>
                  <a:pt x="33359" y="39045"/>
                </a:cubicBezTo>
                <a:cubicBezTo>
                  <a:pt x="33914" y="40058"/>
                  <a:pt x="34209" y="41117"/>
                  <a:pt x="34260" y="42278"/>
                </a:cubicBezTo>
                <a:cubicBezTo>
                  <a:pt x="34275" y="42640"/>
                  <a:pt x="34242" y="42968"/>
                  <a:pt x="34161" y="43257"/>
                </a:cubicBezTo>
                <a:cubicBezTo>
                  <a:pt x="33872" y="44263"/>
                  <a:pt x="33292" y="44772"/>
                  <a:pt x="32433" y="44772"/>
                </a:cubicBezTo>
                <a:cubicBezTo>
                  <a:pt x="32195" y="44772"/>
                  <a:pt x="31932" y="44732"/>
                  <a:pt x="31651" y="44654"/>
                </a:cubicBezTo>
                <a:cubicBezTo>
                  <a:pt x="30540" y="44341"/>
                  <a:pt x="29658" y="43693"/>
                  <a:pt x="28597" y="42748"/>
                </a:cubicBezTo>
                <a:lnTo>
                  <a:pt x="28493" y="42658"/>
                </a:lnTo>
                <a:lnTo>
                  <a:pt x="28946" y="42314"/>
                </a:lnTo>
                <a:cubicBezTo>
                  <a:pt x="29161" y="42151"/>
                  <a:pt x="29350" y="42010"/>
                  <a:pt x="29523" y="41851"/>
                </a:cubicBezTo>
                <a:cubicBezTo>
                  <a:pt x="30261" y="41169"/>
                  <a:pt x="30582" y="40428"/>
                  <a:pt x="30532" y="39520"/>
                </a:cubicBezTo>
                <a:cubicBezTo>
                  <a:pt x="30463" y="38258"/>
                  <a:pt x="30134" y="36992"/>
                  <a:pt x="29497" y="35536"/>
                </a:cubicBezTo>
                <a:cubicBezTo>
                  <a:pt x="29350" y="35198"/>
                  <a:pt x="29192" y="34864"/>
                  <a:pt x="29036" y="34533"/>
                </a:cubicBezTo>
                <a:cubicBezTo>
                  <a:pt x="28885" y="34217"/>
                  <a:pt x="28737" y="33902"/>
                  <a:pt x="28597" y="33584"/>
                </a:cubicBezTo>
                <a:cubicBezTo>
                  <a:pt x="28544" y="33465"/>
                  <a:pt x="28528" y="33338"/>
                  <a:pt x="28502" y="33162"/>
                </a:cubicBezTo>
                <a:cubicBezTo>
                  <a:pt x="28488" y="33064"/>
                  <a:pt x="28473" y="32950"/>
                  <a:pt x="28448" y="32807"/>
                </a:cubicBezTo>
                <a:lnTo>
                  <a:pt x="28406" y="32569"/>
                </a:lnTo>
                <a:cubicBezTo>
                  <a:pt x="28388" y="32580"/>
                  <a:pt x="28370" y="32592"/>
                  <a:pt x="28355" y="32601"/>
                </a:cubicBezTo>
                <a:cubicBezTo>
                  <a:pt x="28290" y="32643"/>
                  <a:pt x="28224" y="32686"/>
                  <a:pt x="28144" y="32686"/>
                </a:cubicBezTo>
                <a:cubicBezTo>
                  <a:pt x="27962" y="32686"/>
                  <a:pt x="27914" y="32467"/>
                  <a:pt x="27899" y="32396"/>
                </a:cubicBezTo>
                <a:cubicBezTo>
                  <a:pt x="27819" y="32031"/>
                  <a:pt x="27570" y="31864"/>
                  <a:pt x="27260" y="31721"/>
                </a:cubicBezTo>
                <a:lnTo>
                  <a:pt x="27260" y="31721"/>
                </a:lnTo>
                <a:cubicBezTo>
                  <a:pt x="28249" y="33267"/>
                  <a:pt x="28915" y="34623"/>
                  <a:pt x="29343" y="35963"/>
                </a:cubicBezTo>
                <a:lnTo>
                  <a:pt x="29503" y="36455"/>
                </a:lnTo>
                <a:cubicBezTo>
                  <a:pt x="29809" y="37378"/>
                  <a:pt x="30123" y="38332"/>
                  <a:pt x="30117" y="39363"/>
                </a:cubicBezTo>
                <a:cubicBezTo>
                  <a:pt x="30111" y="40192"/>
                  <a:pt x="29731" y="40875"/>
                  <a:pt x="28953" y="41452"/>
                </a:cubicBezTo>
                <a:cubicBezTo>
                  <a:pt x="28606" y="41709"/>
                  <a:pt x="28335" y="41823"/>
                  <a:pt x="28070" y="41823"/>
                </a:cubicBezTo>
                <a:cubicBezTo>
                  <a:pt x="27746" y="41823"/>
                  <a:pt x="27440" y="41648"/>
                  <a:pt x="27049" y="41236"/>
                </a:cubicBezTo>
                <a:cubicBezTo>
                  <a:pt x="26854" y="41031"/>
                  <a:pt x="26661" y="40825"/>
                  <a:pt x="26479" y="40610"/>
                </a:cubicBezTo>
                <a:cubicBezTo>
                  <a:pt x="25795" y="39807"/>
                  <a:pt x="25114" y="38998"/>
                  <a:pt x="24431" y="38190"/>
                </a:cubicBezTo>
                <a:cubicBezTo>
                  <a:pt x="22933" y="36413"/>
                  <a:pt x="21385" y="34575"/>
                  <a:pt x="19812" y="32813"/>
                </a:cubicBezTo>
                <a:cubicBezTo>
                  <a:pt x="18069" y="30864"/>
                  <a:pt x="16491" y="28698"/>
                  <a:pt x="15097" y="26787"/>
                </a:cubicBezTo>
                <a:lnTo>
                  <a:pt x="14739" y="26307"/>
                </a:lnTo>
                <a:cubicBezTo>
                  <a:pt x="14378" y="25831"/>
                  <a:pt x="14005" y="25337"/>
                  <a:pt x="13729" y="24802"/>
                </a:cubicBezTo>
                <a:cubicBezTo>
                  <a:pt x="12854" y="23122"/>
                  <a:pt x="11838" y="21131"/>
                  <a:pt x="10933" y="19106"/>
                </a:cubicBezTo>
                <a:cubicBezTo>
                  <a:pt x="9951" y="16907"/>
                  <a:pt x="8980" y="14758"/>
                  <a:pt x="7883" y="12627"/>
                </a:cubicBezTo>
                <a:cubicBezTo>
                  <a:pt x="6088" y="9139"/>
                  <a:pt x="3936" y="5966"/>
                  <a:pt x="2068" y="3319"/>
                </a:cubicBezTo>
                <a:lnTo>
                  <a:pt x="1808" y="2952"/>
                </a:lnTo>
                <a:cubicBezTo>
                  <a:pt x="1148" y="2023"/>
                  <a:pt x="471" y="1068"/>
                  <a:pt x="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34"/>
          <p:cNvSpPr/>
          <p:nvPr/>
        </p:nvSpPr>
        <p:spPr>
          <a:xfrm>
            <a:off x="606855" y="410970"/>
            <a:ext cx="4446007" cy="400043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367" name="Google Shape;367;p34"/>
          <p:cNvCxnSpPr/>
          <p:nvPr/>
        </p:nvCxnSpPr>
        <p:spPr>
          <a:xfrm>
            <a:off x="964804" y="1773422"/>
            <a:ext cx="1061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68" name="Google Shape;368;p34"/>
          <p:cNvGrpSpPr/>
          <p:nvPr/>
        </p:nvGrpSpPr>
        <p:grpSpPr>
          <a:xfrm rot="5400000">
            <a:off x="1668869" y="-203974"/>
            <a:ext cx="503926" cy="2318462"/>
            <a:chOff x="1999725" y="893050"/>
            <a:chExt cx="411200" cy="1891850"/>
          </a:xfrm>
        </p:grpSpPr>
        <p:sp>
          <p:nvSpPr>
            <p:cNvPr id="369" name="Google Shape;369;p34"/>
            <p:cNvSpPr/>
            <p:nvPr/>
          </p:nvSpPr>
          <p:spPr>
            <a:xfrm>
              <a:off x="2361925" y="1835450"/>
              <a:ext cx="11675" cy="39100"/>
            </a:xfrm>
            <a:custGeom>
              <a:avLst/>
              <a:gdLst/>
              <a:ahLst/>
              <a:cxnLst/>
              <a:rect l="l" t="t" r="r" b="b"/>
              <a:pathLst>
                <a:path w="467" h="1564" extrusionOk="0">
                  <a:moveTo>
                    <a:pt x="359" y="1"/>
                  </a:moveTo>
                  <a:lnTo>
                    <a:pt x="359" y="1"/>
                  </a:lnTo>
                  <a:cubicBezTo>
                    <a:pt x="269" y="520"/>
                    <a:pt x="0" y="1014"/>
                    <a:pt x="131" y="1563"/>
                  </a:cubicBezTo>
                  <a:cubicBezTo>
                    <a:pt x="466" y="1082"/>
                    <a:pt x="384" y="536"/>
                    <a:pt x="3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34"/>
            <p:cNvSpPr/>
            <p:nvPr/>
          </p:nvSpPr>
          <p:spPr>
            <a:xfrm>
              <a:off x="2364775" y="1875200"/>
              <a:ext cx="550" cy="950"/>
            </a:xfrm>
            <a:custGeom>
              <a:avLst/>
              <a:gdLst/>
              <a:ahLst/>
              <a:cxnLst/>
              <a:rect l="l" t="t" r="r" b="b"/>
              <a:pathLst>
                <a:path w="22" h="38" extrusionOk="0">
                  <a:moveTo>
                    <a:pt x="0" y="0"/>
                  </a:moveTo>
                  <a:lnTo>
                    <a:pt x="0" y="0"/>
                  </a:lnTo>
                  <a:cubicBezTo>
                    <a:pt x="2" y="12"/>
                    <a:pt x="6" y="24"/>
                    <a:pt x="8" y="38"/>
                  </a:cubicBezTo>
                  <a:cubicBezTo>
                    <a:pt x="12" y="29"/>
                    <a:pt x="17" y="21"/>
                    <a:pt x="21" y="1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34"/>
            <p:cNvSpPr/>
            <p:nvPr/>
          </p:nvSpPr>
          <p:spPr>
            <a:xfrm>
              <a:off x="2262050" y="1974750"/>
              <a:ext cx="975" cy="1575"/>
            </a:xfrm>
            <a:custGeom>
              <a:avLst/>
              <a:gdLst/>
              <a:ahLst/>
              <a:cxnLst/>
              <a:rect l="l" t="t" r="r" b="b"/>
              <a:pathLst>
                <a:path w="39" h="63" extrusionOk="0">
                  <a:moveTo>
                    <a:pt x="30" y="0"/>
                  </a:moveTo>
                  <a:cubicBezTo>
                    <a:pt x="25" y="9"/>
                    <a:pt x="21" y="18"/>
                    <a:pt x="16" y="26"/>
                  </a:cubicBezTo>
                  <a:cubicBezTo>
                    <a:pt x="12" y="38"/>
                    <a:pt x="6" y="50"/>
                    <a:pt x="1" y="62"/>
                  </a:cubicBezTo>
                  <a:cubicBezTo>
                    <a:pt x="13" y="54"/>
                    <a:pt x="28" y="48"/>
                    <a:pt x="39" y="41"/>
                  </a:cubicBezTo>
                  <a:cubicBezTo>
                    <a:pt x="34" y="27"/>
                    <a:pt x="34" y="14"/>
                    <a:pt x="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34"/>
            <p:cNvSpPr/>
            <p:nvPr/>
          </p:nvSpPr>
          <p:spPr>
            <a:xfrm>
              <a:off x="2364775" y="1874550"/>
              <a:ext cx="550" cy="975"/>
            </a:xfrm>
            <a:custGeom>
              <a:avLst/>
              <a:gdLst/>
              <a:ahLst/>
              <a:cxnLst/>
              <a:rect l="l" t="t" r="r" b="b"/>
              <a:pathLst>
                <a:path w="22" h="39" extrusionOk="0">
                  <a:moveTo>
                    <a:pt x="17" y="1"/>
                  </a:moveTo>
                  <a:cubicBezTo>
                    <a:pt x="11" y="8"/>
                    <a:pt x="6" y="17"/>
                    <a:pt x="0" y="26"/>
                  </a:cubicBezTo>
                  <a:lnTo>
                    <a:pt x="21" y="38"/>
                  </a:lnTo>
                  <a:cubicBezTo>
                    <a:pt x="17" y="25"/>
                    <a:pt x="20" y="13"/>
                    <a:pt x="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34"/>
            <p:cNvSpPr/>
            <p:nvPr/>
          </p:nvSpPr>
          <p:spPr>
            <a:xfrm>
              <a:off x="2014875" y="1834925"/>
              <a:ext cx="9150" cy="15450"/>
            </a:xfrm>
            <a:custGeom>
              <a:avLst/>
              <a:gdLst/>
              <a:ahLst/>
              <a:cxnLst/>
              <a:rect l="l" t="t" r="r" b="b"/>
              <a:pathLst>
                <a:path w="366" h="618" extrusionOk="0">
                  <a:moveTo>
                    <a:pt x="1" y="1"/>
                  </a:moveTo>
                  <a:lnTo>
                    <a:pt x="1" y="1"/>
                  </a:lnTo>
                  <a:cubicBezTo>
                    <a:pt x="112" y="207"/>
                    <a:pt x="223" y="413"/>
                    <a:pt x="334" y="617"/>
                  </a:cubicBezTo>
                  <a:cubicBezTo>
                    <a:pt x="366" y="353"/>
                    <a:pt x="352" y="106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34"/>
            <p:cNvSpPr/>
            <p:nvPr/>
          </p:nvSpPr>
          <p:spPr>
            <a:xfrm>
              <a:off x="2002350" y="1488075"/>
              <a:ext cx="3900" cy="12550"/>
            </a:xfrm>
            <a:custGeom>
              <a:avLst/>
              <a:gdLst/>
              <a:ahLst/>
              <a:cxnLst/>
              <a:rect l="l" t="t" r="r" b="b"/>
              <a:pathLst>
                <a:path w="156" h="502" extrusionOk="0">
                  <a:moveTo>
                    <a:pt x="108" y="1"/>
                  </a:moveTo>
                  <a:cubicBezTo>
                    <a:pt x="78" y="4"/>
                    <a:pt x="47" y="5"/>
                    <a:pt x="17" y="7"/>
                  </a:cubicBezTo>
                  <a:cubicBezTo>
                    <a:pt x="11" y="172"/>
                    <a:pt x="7" y="338"/>
                    <a:pt x="1" y="502"/>
                  </a:cubicBezTo>
                  <a:cubicBezTo>
                    <a:pt x="53" y="496"/>
                    <a:pt x="105" y="488"/>
                    <a:pt x="156" y="482"/>
                  </a:cubicBezTo>
                  <a:cubicBezTo>
                    <a:pt x="139" y="321"/>
                    <a:pt x="124" y="162"/>
                    <a:pt x="1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34"/>
            <p:cNvSpPr/>
            <p:nvPr/>
          </p:nvSpPr>
          <p:spPr>
            <a:xfrm>
              <a:off x="1999725" y="1515650"/>
              <a:ext cx="10925" cy="36475"/>
            </a:xfrm>
            <a:custGeom>
              <a:avLst/>
              <a:gdLst/>
              <a:ahLst/>
              <a:cxnLst/>
              <a:rect l="l" t="t" r="r" b="b"/>
              <a:pathLst>
                <a:path w="437" h="1459" extrusionOk="0">
                  <a:moveTo>
                    <a:pt x="178" y="0"/>
                  </a:moveTo>
                  <a:cubicBezTo>
                    <a:pt x="216" y="486"/>
                    <a:pt x="1" y="993"/>
                    <a:pt x="309" y="1459"/>
                  </a:cubicBezTo>
                  <a:cubicBezTo>
                    <a:pt x="166" y="981"/>
                    <a:pt x="437" y="469"/>
                    <a:pt x="1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34"/>
            <p:cNvSpPr/>
            <p:nvPr/>
          </p:nvSpPr>
          <p:spPr>
            <a:xfrm>
              <a:off x="2194350" y="1725450"/>
              <a:ext cx="525" cy="1300"/>
            </a:xfrm>
            <a:custGeom>
              <a:avLst/>
              <a:gdLst/>
              <a:ahLst/>
              <a:cxnLst/>
              <a:rect l="l" t="t" r="r" b="b"/>
              <a:pathLst>
                <a:path w="21" h="52" extrusionOk="0">
                  <a:moveTo>
                    <a:pt x="19" y="1"/>
                  </a:moveTo>
                  <a:lnTo>
                    <a:pt x="19" y="1"/>
                  </a:lnTo>
                  <a:cubicBezTo>
                    <a:pt x="11" y="8"/>
                    <a:pt x="10" y="19"/>
                    <a:pt x="2" y="26"/>
                  </a:cubicBezTo>
                  <a:cubicBezTo>
                    <a:pt x="2" y="35"/>
                    <a:pt x="1" y="43"/>
                    <a:pt x="1" y="52"/>
                  </a:cubicBezTo>
                  <a:cubicBezTo>
                    <a:pt x="7" y="46"/>
                    <a:pt x="14" y="41"/>
                    <a:pt x="20" y="37"/>
                  </a:cubicBezTo>
                  <a:cubicBezTo>
                    <a:pt x="17" y="23"/>
                    <a:pt x="20" y="14"/>
                    <a:pt x="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34"/>
            <p:cNvSpPr/>
            <p:nvPr/>
          </p:nvSpPr>
          <p:spPr>
            <a:xfrm>
              <a:off x="2023225" y="1850350"/>
              <a:ext cx="400" cy="850"/>
            </a:xfrm>
            <a:custGeom>
              <a:avLst/>
              <a:gdLst/>
              <a:ahLst/>
              <a:cxnLst/>
              <a:rect l="l" t="t" r="r" b="b"/>
              <a:pathLst>
                <a:path w="16" h="34" extrusionOk="0">
                  <a:moveTo>
                    <a:pt x="0" y="0"/>
                  </a:moveTo>
                  <a:cubicBezTo>
                    <a:pt x="0" y="6"/>
                    <a:pt x="0" y="11"/>
                    <a:pt x="0" y="17"/>
                  </a:cubicBezTo>
                  <a:cubicBezTo>
                    <a:pt x="2" y="21"/>
                    <a:pt x="3" y="27"/>
                    <a:pt x="3" y="33"/>
                  </a:cubicBezTo>
                  <a:cubicBezTo>
                    <a:pt x="9" y="32"/>
                    <a:pt x="11" y="29"/>
                    <a:pt x="15" y="29"/>
                  </a:cubicBezTo>
                  <a:cubicBezTo>
                    <a:pt x="11" y="20"/>
                    <a:pt x="6" y="9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34"/>
            <p:cNvSpPr/>
            <p:nvPr/>
          </p:nvSpPr>
          <p:spPr>
            <a:xfrm>
              <a:off x="2259575" y="1933200"/>
              <a:ext cx="24875" cy="41575"/>
            </a:xfrm>
            <a:custGeom>
              <a:avLst/>
              <a:gdLst/>
              <a:ahLst/>
              <a:cxnLst/>
              <a:rect l="l" t="t" r="r" b="b"/>
              <a:pathLst>
                <a:path w="995" h="1663" extrusionOk="0">
                  <a:moveTo>
                    <a:pt x="954" y="1"/>
                  </a:moveTo>
                  <a:lnTo>
                    <a:pt x="954" y="1"/>
                  </a:lnTo>
                  <a:cubicBezTo>
                    <a:pt x="774" y="220"/>
                    <a:pt x="572" y="390"/>
                    <a:pt x="471" y="607"/>
                  </a:cubicBezTo>
                  <a:cubicBezTo>
                    <a:pt x="317" y="942"/>
                    <a:pt x="1" y="1238"/>
                    <a:pt x="129" y="1662"/>
                  </a:cubicBezTo>
                  <a:cubicBezTo>
                    <a:pt x="274" y="1384"/>
                    <a:pt x="432" y="1112"/>
                    <a:pt x="560" y="826"/>
                  </a:cubicBezTo>
                  <a:cubicBezTo>
                    <a:pt x="679" y="556"/>
                    <a:pt x="995" y="365"/>
                    <a:pt x="9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34"/>
            <p:cNvSpPr/>
            <p:nvPr/>
          </p:nvSpPr>
          <p:spPr>
            <a:xfrm>
              <a:off x="2192750" y="1692325"/>
              <a:ext cx="12975" cy="33150"/>
            </a:xfrm>
            <a:custGeom>
              <a:avLst/>
              <a:gdLst/>
              <a:ahLst/>
              <a:cxnLst/>
              <a:rect l="l" t="t" r="r" b="b"/>
              <a:pathLst>
                <a:path w="519" h="1326" extrusionOk="0">
                  <a:moveTo>
                    <a:pt x="519" y="1"/>
                  </a:moveTo>
                  <a:lnTo>
                    <a:pt x="519" y="1"/>
                  </a:lnTo>
                  <a:cubicBezTo>
                    <a:pt x="284" y="414"/>
                    <a:pt x="0" y="813"/>
                    <a:pt x="83" y="1326"/>
                  </a:cubicBezTo>
                  <a:cubicBezTo>
                    <a:pt x="426" y="948"/>
                    <a:pt x="392" y="449"/>
                    <a:pt x="5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34"/>
            <p:cNvSpPr/>
            <p:nvPr/>
          </p:nvSpPr>
          <p:spPr>
            <a:xfrm>
              <a:off x="2002050" y="893050"/>
              <a:ext cx="408875" cy="1891850"/>
            </a:xfrm>
            <a:custGeom>
              <a:avLst/>
              <a:gdLst/>
              <a:ahLst/>
              <a:cxnLst/>
              <a:rect l="l" t="t" r="r" b="b"/>
              <a:pathLst>
                <a:path w="16355" h="75674" extrusionOk="0">
                  <a:moveTo>
                    <a:pt x="12009" y="1280"/>
                  </a:moveTo>
                  <a:cubicBezTo>
                    <a:pt x="12178" y="2146"/>
                    <a:pt x="12075" y="2958"/>
                    <a:pt x="12015" y="3764"/>
                  </a:cubicBezTo>
                  <a:cubicBezTo>
                    <a:pt x="11897" y="5341"/>
                    <a:pt x="11499" y="6874"/>
                    <a:pt x="11186" y="8420"/>
                  </a:cubicBezTo>
                  <a:cubicBezTo>
                    <a:pt x="10950" y="9590"/>
                    <a:pt x="10750" y="10769"/>
                    <a:pt x="10467" y="11928"/>
                  </a:cubicBezTo>
                  <a:cubicBezTo>
                    <a:pt x="10162" y="13187"/>
                    <a:pt x="9787" y="14427"/>
                    <a:pt x="9430" y="15672"/>
                  </a:cubicBezTo>
                  <a:cubicBezTo>
                    <a:pt x="9079" y="16893"/>
                    <a:pt x="8736" y="18116"/>
                    <a:pt x="8342" y="19322"/>
                  </a:cubicBezTo>
                  <a:cubicBezTo>
                    <a:pt x="8017" y="20315"/>
                    <a:pt x="7711" y="21307"/>
                    <a:pt x="7554" y="22342"/>
                  </a:cubicBezTo>
                  <a:cubicBezTo>
                    <a:pt x="7544" y="22412"/>
                    <a:pt x="7488" y="22476"/>
                    <a:pt x="7402" y="22635"/>
                  </a:cubicBezTo>
                  <a:cubicBezTo>
                    <a:pt x="7363" y="22017"/>
                    <a:pt x="7469" y="21506"/>
                    <a:pt x="7535" y="20997"/>
                  </a:cubicBezTo>
                  <a:cubicBezTo>
                    <a:pt x="7610" y="20420"/>
                    <a:pt x="7738" y="19848"/>
                    <a:pt x="7842" y="19275"/>
                  </a:cubicBezTo>
                  <a:cubicBezTo>
                    <a:pt x="8193" y="17327"/>
                    <a:pt x="8553" y="15379"/>
                    <a:pt x="8894" y="13430"/>
                  </a:cubicBezTo>
                  <a:cubicBezTo>
                    <a:pt x="8993" y="12865"/>
                    <a:pt x="9045" y="12292"/>
                    <a:pt x="9124" y="11675"/>
                  </a:cubicBezTo>
                  <a:lnTo>
                    <a:pt x="9124" y="11675"/>
                  </a:lnTo>
                  <a:cubicBezTo>
                    <a:pt x="8702" y="12006"/>
                    <a:pt x="8760" y="12499"/>
                    <a:pt x="8660" y="12895"/>
                  </a:cubicBezTo>
                  <a:cubicBezTo>
                    <a:pt x="8398" y="13925"/>
                    <a:pt x="8237" y="14979"/>
                    <a:pt x="8022" y="16023"/>
                  </a:cubicBezTo>
                  <a:cubicBezTo>
                    <a:pt x="7739" y="17391"/>
                    <a:pt x="7443" y="18758"/>
                    <a:pt x="7157" y="20125"/>
                  </a:cubicBezTo>
                  <a:cubicBezTo>
                    <a:pt x="7017" y="20793"/>
                    <a:pt x="6887" y="21462"/>
                    <a:pt x="6679" y="22131"/>
                  </a:cubicBezTo>
                  <a:cubicBezTo>
                    <a:pt x="6666" y="21766"/>
                    <a:pt x="6639" y="21400"/>
                    <a:pt x="6642" y="21035"/>
                  </a:cubicBezTo>
                  <a:cubicBezTo>
                    <a:pt x="6651" y="19405"/>
                    <a:pt x="6560" y="17767"/>
                    <a:pt x="6711" y="16151"/>
                  </a:cubicBezTo>
                  <a:cubicBezTo>
                    <a:pt x="6950" y="13567"/>
                    <a:pt x="7248" y="10976"/>
                    <a:pt x="8225" y="8534"/>
                  </a:cubicBezTo>
                  <a:cubicBezTo>
                    <a:pt x="8744" y="7236"/>
                    <a:pt x="9243" y="5925"/>
                    <a:pt x="9866" y="4675"/>
                  </a:cubicBezTo>
                  <a:cubicBezTo>
                    <a:pt x="10431" y="3540"/>
                    <a:pt x="11150" y="2481"/>
                    <a:pt x="11806" y="1389"/>
                  </a:cubicBezTo>
                  <a:cubicBezTo>
                    <a:pt x="11827" y="1355"/>
                    <a:pt x="11888" y="1343"/>
                    <a:pt x="12009" y="1280"/>
                  </a:cubicBezTo>
                  <a:close/>
                  <a:moveTo>
                    <a:pt x="2099" y="53327"/>
                  </a:moveTo>
                  <a:cubicBezTo>
                    <a:pt x="5034" y="56117"/>
                    <a:pt x="7108" y="59497"/>
                    <a:pt x="8911" y="63099"/>
                  </a:cubicBezTo>
                  <a:cubicBezTo>
                    <a:pt x="7974" y="61824"/>
                    <a:pt x="7036" y="60548"/>
                    <a:pt x="6106" y="59282"/>
                  </a:cubicBezTo>
                  <a:cubicBezTo>
                    <a:pt x="6028" y="59321"/>
                    <a:pt x="6002" y="59326"/>
                    <a:pt x="5990" y="59342"/>
                  </a:cubicBezTo>
                  <a:cubicBezTo>
                    <a:pt x="5978" y="59359"/>
                    <a:pt x="5968" y="59389"/>
                    <a:pt x="5974" y="59408"/>
                  </a:cubicBezTo>
                  <a:cubicBezTo>
                    <a:pt x="5987" y="59457"/>
                    <a:pt x="6004" y="59506"/>
                    <a:pt x="6032" y="59547"/>
                  </a:cubicBezTo>
                  <a:cubicBezTo>
                    <a:pt x="7210" y="61263"/>
                    <a:pt x="8387" y="62978"/>
                    <a:pt x="9539" y="64654"/>
                  </a:cubicBezTo>
                  <a:cubicBezTo>
                    <a:pt x="9159" y="64490"/>
                    <a:pt x="8658" y="64085"/>
                    <a:pt x="8261" y="63687"/>
                  </a:cubicBezTo>
                  <a:cubicBezTo>
                    <a:pt x="6479" y="61900"/>
                    <a:pt x="5193" y="59777"/>
                    <a:pt x="4008" y="57572"/>
                  </a:cubicBezTo>
                  <a:cubicBezTo>
                    <a:pt x="3296" y="56246"/>
                    <a:pt x="2720" y="54864"/>
                    <a:pt x="2090" y="53503"/>
                  </a:cubicBezTo>
                  <a:cubicBezTo>
                    <a:pt x="2072" y="53464"/>
                    <a:pt x="2094" y="53405"/>
                    <a:pt x="2099" y="53327"/>
                  </a:cubicBezTo>
                  <a:close/>
                  <a:moveTo>
                    <a:pt x="4902" y="65215"/>
                  </a:moveTo>
                  <a:cubicBezTo>
                    <a:pt x="5205" y="65571"/>
                    <a:pt x="5475" y="65971"/>
                    <a:pt x="5826" y="66269"/>
                  </a:cubicBezTo>
                  <a:cubicBezTo>
                    <a:pt x="7109" y="67354"/>
                    <a:pt x="8249" y="68576"/>
                    <a:pt x="9345" y="69840"/>
                  </a:cubicBezTo>
                  <a:cubicBezTo>
                    <a:pt x="10109" y="70720"/>
                    <a:pt x="10851" y="71619"/>
                    <a:pt x="11589" y="72522"/>
                  </a:cubicBezTo>
                  <a:cubicBezTo>
                    <a:pt x="11724" y="72687"/>
                    <a:pt x="11792" y="72908"/>
                    <a:pt x="11968" y="73255"/>
                  </a:cubicBezTo>
                  <a:cubicBezTo>
                    <a:pt x="10341" y="72162"/>
                    <a:pt x="9243" y="70771"/>
                    <a:pt x="7969" y="69418"/>
                  </a:cubicBezTo>
                  <a:lnTo>
                    <a:pt x="7969" y="69418"/>
                  </a:lnTo>
                  <a:cubicBezTo>
                    <a:pt x="8117" y="69917"/>
                    <a:pt x="8670" y="70767"/>
                    <a:pt x="9123" y="71216"/>
                  </a:cubicBezTo>
                  <a:cubicBezTo>
                    <a:pt x="9646" y="71735"/>
                    <a:pt x="10162" y="72263"/>
                    <a:pt x="10714" y="72749"/>
                  </a:cubicBezTo>
                  <a:cubicBezTo>
                    <a:pt x="11240" y="73212"/>
                    <a:pt x="11810" y="73627"/>
                    <a:pt x="12303" y="74176"/>
                  </a:cubicBezTo>
                  <a:cubicBezTo>
                    <a:pt x="12172" y="74138"/>
                    <a:pt x="12030" y="74126"/>
                    <a:pt x="11914" y="74061"/>
                  </a:cubicBezTo>
                  <a:cubicBezTo>
                    <a:pt x="10088" y="73042"/>
                    <a:pt x="8544" y="71700"/>
                    <a:pt x="7339" y="69985"/>
                  </a:cubicBezTo>
                  <a:cubicBezTo>
                    <a:pt x="6302" y="68508"/>
                    <a:pt x="5345" y="66979"/>
                    <a:pt x="4514" y="65329"/>
                  </a:cubicBezTo>
                  <a:cubicBezTo>
                    <a:pt x="4647" y="65290"/>
                    <a:pt x="4774" y="65252"/>
                    <a:pt x="4902" y="65215"/>
                  </a:cubicBezTo>
                  <a:close/>
                  <a:moveTo>
                    <a:pt x="12379" y="0"/>
                  </a:moveTo>
                  <a:cubicBezTo>
                    <a:pt x="12159" y="0"/>
                    <a:pt x="12016" y="132"/>
                    <a:pt x="11909" y="305"/>
                  </a:cubicBezTo>
                  <a:cubicBezTo>
                    <a:pt x="11067" y="1668"/>
                    <a:pt x="10196" y="3015"/>
                    <a:pt x="9410" y="4409"/>
                  </a:cubicBezTo>
                  <a:cubicBezTo>
                    <a:pt x="8572" y="5898"/>
                    <a:pt x="7933" y="7487"/>
                    <a:pt x="7443" y="9122"/>
                  </a:cubicBezTo>
                  <a:cubicBezTo>
                    <a:pt x="7093" y="10290"/>
                    <a:pt x="6813" y="11487"/>
                    <a:pt x="6607" y="12689"/>
                  </a:cubicBezTo>
                  <a:cubicBezTo>
                    <a:pt x="6413" y="13814"/>
                    <a:pt x="6336" y="14961"/>
                    <a:pt x="6245" y="16101"/>
                  </a:cubicBezTo>
                  <a:cubicBezTo>
                    <a:pt x="6171" y="17012"/>
                    <a:pt x="6136" y="17927"/>
                    <a:pt x="6111" y="18841"/>
                  </a:cubicBezTo>
                  <a:cubicBezTo>
                    <a:pt x="6096" y="19424"/>
                    <a:pt x="6139" y="20009"/>
                    <a:pt x="6136" y="20593"/>
                  </a:cubicBezTo>
                  <a:cubicBezTo>
                    <a:pt x="6132" y="21862"/>
                    <a:pt x="6099" y="23131"/>
                    <a:pt x="6106" y="24400"/>
                  </a:cubicBezTo>
                  <a:cubicBezTo>
                    <a:pt x="6114" y="25695"/>
                    <a:pt x="6177" y="26988"/>
                    <a:pt x="6175" y="28283"/>
                  </a:cubicBezTo>
                  <a:cubicBezTo>
                    <a:pt x="6175" y="29196"/>
                    <a:pt x="6084" y="30110"/>
                    <a:pt x="6082" y="31025"/>
                  </a:cubicBezTo>
                  <a:cubicBezTo>
                    <a:pt x="6079" y="32425"/>
                    <a:pt x="6123" y="33825"/>
                    <a:pt x="6136" y="35225"/>
                  </a:cubicBezTo>
                  <a:cubicBezTo>
                    <a:pt x="6141" y="35537"/>
                    <a:pt x="6105" y="35852"/>
                    <a:pt x="6087" y="36164"/>
                  </a:cubicBezTo>
                  <a:cubicBezTo>
                    <a:pt x="5896" y="36017"/>
                    <a:pt x="5842" y="35862"/>
                    <a:pt x="5802" y="35703"/>
                  </a:cubicBezTo>
                  <a:cubicBezTo>
                    <a:pt x="5673" y="35161"/>
                    <a:pt x="5554" y="34619"/>
                    <a:pt x="5422" y="34079"/>
                  </a:cubicBezTo>
                  <a:cubicBezTo>
                    <a:pt x="5162" y="33014"/>
                    <a:pt x="4897" y="31949"/>
                    <a:pt x="4634" y="30885"/>
                  </a:cubicBezTo>
                  <a:cubicBezTo>
                    <a:pt x="4407" y="29970"/>
                    <a:pt x="4205" y="29049"/>
                    <a:pt x="3941" y="28146"/>
                  </a:cubicBezTo>
                  <a:cubicBezTo>
                    <a:pt x="3613" y="27026"/>
                    <a:pt x="2962" y="26082"/>
                    <a:pt x="2220" y="25196"/>
                  </a:cubicBezTo>
                  <a:cubicBezTo>
                    <a:pt x="1566" y="24414"/>
                    <a:pt x="995" y="23575"/>
                    <a:pt x="535" y="22666"/>
                  </a:cubicBezTo>
                  <a:cubicBezTo>
                    <a:pt x="398" y="22394"/>
                    <a:pt x="302" y="22101"/>
                    <a:pt x="186" y="21818"/>
                  </a:cubicBezTo>
                  <a:cubicBezTo>
                    <a:pt x="136" y="21826"/>
                    <a:pt x="85" y="21833"/>
                    <a:pt x="35" y="21841"/>
                  </a:cubicBezTo>
                  <a:cubicBezTo>
                    <a:pt x="23" y="22029"/>
                    <a:pt x="1" y="22217"/>
                    <a:pt x="4" y="22403"/>
                  </a:cubicBezTo>
                  <a:cubicBezTo>
                    <a:pt x="8" y="22629"/>
                    <a:pt x="35" y="22853"/>
                    <a:pt x="46" y="22984"/>
                  </a:cubicBezTo>
                  <a:cubicBezTo>
                    <a:pt x="219" y="23101"/>
                    <a:pt x="366" y="23152"/>
                    <a:pt x="434" y="23254"/>
                  </a:cubicBezTo>
                  <a:cubicBezTo>
                    <a:pt x="977" y="24082"/>
                    <a:pt x="1443" y="24967"/>
                    <a:pt x="2052" y="25742"/>
                  </a:cubicBezTo>
                  <a:cubicBezTo>
                    <a:pt x="2912" y="26835"/>
                    <a:pt x="3378" y="28077"/>
                    <a:pt x="3715" y="29394"/>
                  </a:cubicBezTo>
                  <a:cubicBezTo>
                    <a:pt x="4106" y="30922"/>
                    <a:pt x="4505" y="32450"/>
                    <a:pt x="4897" y="33979"/>
                  </a:cubicBezTo>
                  <a:cubicBezTo>
                    <a:pt x="5044" y="34555"/>
                    <a:pt x="5183" y="35133"/>
                    <a:pt x="5326" y="35710"/>
                  </a:cubicBezTo>
                  <a:cubicBezTo>
                    <a:pt x="3921" y="33804"/>
                    <a:pt x="3196" y="31593"/>
                    <a:pt x="2341" y="29441"/>
                  </a:cubicBezTo>
                  <a:lnTo>
                    <a:pt x="2341" y="29441"/>
                  </a:lnTo>
                  <a:cubicBezTo>
                    <a:pt x="2423" y="29982"/>
                    <a:pt x="2556" y="30506"/>
                    <a:pt x="2712" y="31022"/>
                  </a:cubicBezTo>
                  <a:cubicBezTo>
                    <a:pt x="2873" y="31552"/>
                    <a:pt x="3087" y="32070"/>
                    <a:pt x="3228" y="32607"/>
                  </a:cubicBezTo>
                  <a:cubicBezTo>
                    <a:pt x="3363" y="33119"/>
                    <a:pt x="3837" y="33525"/>
                    <a:pt x="3726" y="34235"/>
                  </a:cubicBezTo>
                  <a:cubicBezTo>
                    <a:pt x="3502" y="34011"/>
                    <a:pt x="3326" y="33871"/>
                    <a:pt x="3196" y="33697"/>
                  </a:cubicBezTo>
                  <a:cubicBezTo>
                    <a:pt x="2924" y="33331"/>
                    <a:pt x="2643" y="32967"/>
                    <a:pt x="2428" y="32570"/>
                  </a:cubicBezTo>
                  <a:cubicBezTo>
                    <a:pt x="1700" y="31232"/>
                    <a:pt x="1002" y="29883"/>
                    <a:pt x="735" y="28354"/>
                  </a:cubicBezTo>
                  <a:cubicBezTo>
                    <a:pt x="650" y="27880"/>
                    <a:pt x="620" y="27375"/>
                    <a:pt x="279" y="26972"/>
                  </a:cubicBezTo>
                  <a:lnTo>
                    <a:pt x="279" y="26972"/>
                  </a:lnTo>
                  <a:cubicBezTo>
                    <a:pt x="363" y="27569"/>
                    <a:pt x="500" y="28152"/>
                    <a:pt x="626" y="28737"/>
                  </a:cubicBezTo>
                  <a:cubicBezTo>
                    <a:pt x="825" y="29662"/>
                    <a:pt x="1151" y="30542"/>
                    <a:pt x="1553" y="31391"/>
                  </a:cubicBezTo>
                  <a:cubicBezTo>
                    <a:pt x="2139" y="32632"/>
                    <a:pt x="2960" y="33719"/>
                    <a:pt x="3808" y="34786"/>
                  </a:cubicBezTo>
                  <a:cubicBezTo>
                    <a:pt x="4490" y="35643"/>
                    <a:pt x="5177" y="36494"/>
                    <a:pt x="5875" y="37336"/>
                  </a:cubicBezTo>
                  <a:cubicBezTo>
                    <a:pt x="6100" y="37608"/>
                    <a:pt x="6181" y="37901"/>
                    <a:pt x="6199" y="38247"/>
                  </a:cubicBezTo>
                  <a:cubicBezTo>
                    <a:pt x="6314" y="40380"/>
                    <a:pt x="6411" y="42515"/>
                    <a:pt x="6578" y="44646"/>
                  </a:cubicBezTo>
                  <a:cubicBezTo>
                    <a:pt x="6699" y="46192"/>
                    <a:pt x="6902" y="47732"/>
                    <a:pt x="7099" y="49271"/>
                  </a:cubicBezTo>
                  <a:cubicBezTo>
                    <a:pt x="7196" y="50044"/>
                    <a:pt x="7363" y="50811"/>
                    <a:pt x="7499" y="51580"/>
                  </a:cubicBezTo>
                  <a:cubicBezTo>
                    <a:pt x="7309" y="51404"/>
                    <a:pt x="7192" y="51208"/>
                    <a:pt x="7126" y="50996"/>
                  </a:cubicBezTo>
                  <a:cubicBezTo>
                    <a:pt x="6601" y="49347"/>
                    <a:pt x="6100" y="47689"/>
                    <a:pt x="5563" y="46043"/>
                  </a:cubicBezTo>
                  <a:cubicBezTo>
                    <a:pt x="5186" y="44883"/>
                    <a:pt x="4802" y="43721"/>
                    <a:pt x="4347" y="42590"/>
                  </a:cubicBezTo>
                  <a:cubicBezTo>
                    <a:pt x="4053" y="41864"/>
                    <a:pt x="3608" y="41199"/>
                    <a:pt x="3261" y="40492"/>
                  </a:cubicBezTo>
                  <a:cubicBezTo>
                    <a:pt x="2656" y="39258"/>
                    <a:pt x="2043" y="38028"/>
                    <a:pt x="1264" y="36892"/>
                  </a:cubicBezTo>
                  <a:cubicBezTo>
                    <a:pt x="1016" y="36533"/>
                    <a:pt x="780" y="36133"/>
                    <a:pt x="309" y="35886"/>
                  </a:cubicBezTo>
                  <a:lnTo>
                    <a:pt x="309" y="35886"/>
                  </a:lnTo>
                  <a:cubicBezTo>
                    <a:pt x="219" y="36310"/>
                    <a:pt x="290" y="36680"/>
                    <a:pt x="619" y="36764"/>
                  </a:cubicBezTo>
                  <a:cubicBezTo>
                    <a:pt x="832" y="36819"/>
                    <a:pt x="902" y="36894"/>
                    <a:pt x="986" y="37041"/>
                  </a:cubicBezTo>
                  <a:cubicBezTo>
                    <a:pt x="1535" y="38017"/>
                    <a:pt x="2102" y="38983"/>
                    <a:pt x="2629" y="39969"/>
                  </a:cubicBezTo>
                  <a:cubicBezTo>
                    <a:pt x="3073" y="40798"/>
                    <a:pt x="3538" y="41625"/>
                    <a:pt x="3878" y="42498"/>
                  </a:cubicBezTo>
                  <a:cubicBezTo>
                    <a:pt x="4532" y="44180"/>
                    <a:pt x="5106" y="45892"/>
                    <a:pt x="5709" y="47595"/>
                  </a:cubicBezTo>
                  <a:cubicBezTo>
                    <a:pt x="6067" y="48601"/>
                    <a:pt x="6422" y="49608"/>
                    <a:pt x="6768" y="50617"/>
                  </a:cubicBezTo>
                  <a:cubicBezTo>
                    <a:pt x="6789" y="50682"/>
                    <a:pt x="6727" y="50777"/>
                    <a:pt x="6669" y="50978"/>
                  </a:cubicBezTo>
                  <a:cubicBezTo>
                    <a:pt x="6031" y="49726"/>
                    <a:pt x="5443" y="48599"/>
                    <a:pt x="4879" y="47459"/>
                  </a:cubicBezTo>
                  <a:cubicBezTo>
                    <a:pt x="4312" y="46311"/>
                    <a:pt x="3769" y="45148"/>
                    <a:pt x="3216" y="43992"/>
                  </a:cubicBezTo>
                  <a:lnTo>
                    <a:pt x="3216" y="43992"/>
                  </a:lnTo>
                  <a:cubicBezTo>
                    <a:pt x="3475" y="45052"/>
                    <a:pt x="3760" y="46085"/>
                    <a:pt x="4303" y="47037"/>
                  </a:cubicBezTo>
                  <a:cubicBezTo>
                    <a:pt x="4847" y="47992"/>
                    <a:pt x="5281" y="49010"/>
                    <a:pt x="5778" y="50031"/>
                  </a:cubicBezTo>
                  <a:cubicBezTo>
                    <a:pt x="5705" y="50007"/>
                    <a:pt x="5673" y="50007"/>
                    <a:pt x="5658" y="49990"/>
                  </a:cubicBezTo>
                  <a:cubicBezTo>
                    <a:pt x="5490" y="49801"/>
                    <a:pt x="5324" y="49611"/>
                    <a:pt x="5159" y="49419"/>
                  </a:cubicBezTo>
                  <a:cubicBezTo>
                    <a:pt x="4123" y="48210"/>
                    <a:pt x="3275" y="46876"/>
                    <a:pt x="2720" y="45386"/>
                  </a:cubicBezTo>
                  <a:cubicBezTo>
                    <a:pt x="2078" y="43665"/>
                    <a:pt x="1544" y="41910"/>
                    <a:pt x="1256" y="40089"/>
                  </a:cubicBezTo>
                  <a:cubicBezTo>
                    <a:pt x="1162" y="39494"/>
                    <a:pt x="989" y="38912"/>
                    <a:pt x="850" y="38325"/>
                  </a:cubicBezTo>
                  <a:cubicBezTo>
                    <a:pt x="676" y="38360"/>
                    <a:pt x="720" y="38489"/>
                    <a:pt x="739" y="38607"/>
                  </a:cubicBezTo>
                  <a:cubicBezTo>
                    <a:pt x="1064" y="40513"/>
                    <a:pt x="1299" y="42440"/>
                    <a:pt x="1926" y="44283"/>
                  </a:cubicBezTo>
                  <a:cubicBezTo>
                    <a:pt x="2368" y="45583"/>
                    <a:pt x="2807" y="46889"/>
                    <a:pt x="3623" y="48019"/>
                  </a:cubicBezTo>
                  <a:cubicBezTo>
                    <a:pt x="3981" y="48511"/>
                    <a:pt x="4354" y="48993"/>
                    <a:pt x="4729" y="49473"/>
                  </a:cubicBezTo>
                  <a:cubicBezTo>
                    <a:pt x="5667" y="50673"/>
                    <a:pt x="6614" y="51867"/>
                    <a:pt x="7545" y="53072"/>
                  </a:cubicBezTo>
                  <a:cubicBezTo>
                    <a:pt x="7678" y="53243"/>
                    <a:pt x="7778" y="53461"/>
                    <a:pt x="7827" y="53672"/>
                  </a:cubicBezTo>
                  <a:cubicBezTo>
                    <a:pt x="8102" y="54882"/>
                    <a:pt x="8348" y="56100"/>
                    <a:pt x="8619" y="57311"/>
                  </a:cubicBezTo>
                  <a:cubicBezTo>
                    <a:pt x="8935" y="58727"/>
                    <a:pt x="9251" y="60142"/>
                    <a:pt x="9592" y="61551"/>
                  </a:cubicBezTo>
                  <a:cubicBezTo>
                    <a:pt x="9729" y="62118"/>
                    <a:pt x="9954" y="62664"/>
                    <a:pt x="10102" y="63230"/>
                  </a:cubicBezTo>
                  <a:cubicBezTo>
                    <a:pt x="10225" y="63699"/>
                    <a:pt x="10410" y="64165"/>
                    <a:pt x="10386" y="64792"/>
                  </a:cubicBezTo>
                  <a:cubicBezTo>
                    <a:pt x="10215" y="64603"/>
                    <a:pt x="10114" y="64523"/>
                    <a:pt x="10057" y="64421"/>
                  </a:cubicBezTo>
                  <a:cubicBezTo>
                    <a:pt x="9839" y="64022"/>
                    <a:pt x="9637" y="63615"/>
                    <a:pt x="9425" y="63213"/>
                  </a:cubicBezTo>
                  <a:cubicBezTo>
                    <a:pt x="8953" y="62315"/>
                    <a:pt x="8478" y="61419"/>
                    <a:pt x="8002" y="60524"/>
                  </a:cubicBezTo>
                  <a:cubicBezTo>
                    <a:pt x="7154" y="58927"/>
                    <a:pt x="6263" y="57357"/>
                    <a:pt x="5058" y="55995"/>
                  </a:cubicBezTo>
                  <a:cubicBezTo>
                    <a:pt x="4047" y="54851"/>
                    <a:pt x="3004" y="53733"/>
                    <a:pt x="1968" y="52611"/>
                  </a:cubicBezTo>
                  <a:cubicBezTo>
                    <a:pt x="1858" y="52493"/>
                    <a:pt x="1697" y="52422"/>
                    <a:pt x="1482" y="52276"/>
                  </a:cubicBezTo>
                  <a:cubicBezTo>
                    <a:pt x="1461" y="52487"/>
                    <a:pt x="1408" y="52617"/>
                    <a:pt x="1446" y="52714"/>
                  </a:cubicBezTo>
                  <a:cubicBezTo>
                    <a:pt x="1793" y="53611"/>
                    <a:pt x="2159" y="54502"/>
                    <a:pt x="2512" y="55396"/>
                  </a:cubicBezTo>
                  <a:cubicBezTo>
                    <a:pt x="3102" y="56890"/>
                    <a:pt x="3903" y="58275"/>
                    <a:pt x="4651" y="59690"/>
                  </a:cubicBezTo>
                  <a:cubicBezTo>
                    <a:pt x="5359" y="61031"/>
                    <a:pt x="6285" y="62200"/>
                    <a:pt x="7279" y="63321"/>
                  </a:cubicBezTo>
                  <a:cubicBezTo>
                    <a:pt x="8108" y="64257"/>
                    <a:pt x="9031" y="65093"/>
                    <a:pt x="10145" y="65694"/>
                  </a:cubicBezTo>
                  <a:cubicBezTo>
                    <a:pt x="10766" y="66028"/>
                    <a:pt x="11166" y="66533"/>
                    <a:pt x="11360" y="67231"/>
                  </a:cubicBezTo>
                  <a:cubicBezTo>
                    <a:pt x="11557" y="67941"/>
                    <a:pt x="11798" y="68642"/>
                    <a:pt x="12075" y="69324"/>
                  </a:cubicBezTo>
                  <a:cubicBezTo>
                    <a:pt x="12733" y="70949"/>
                    <a:pt x="13428" y="72559"/>
                    <a:pt x="14100" y="74177"/>
                  </a:cubicBezTo>
                  <a:cubicBezTo>
                    <a:pt x="14154" y="74308"/>
                    <a:pt x="14154" y="74461"/>
                    <a:pt x="14201" y="74725"/>
                  </a:cubicBezTo>
                  <a:cubicBezTo>
                    <a:pt x="13914" y="74522"/>
                    <a:pt x="13681" y="74410"/>
                    <a:pt x="13520" y="74234"/>
                  </a:cubicBezTo>
                  <a:cubicBezTo>
                    <a:pt x="12786" y="73433"/>
                    <a:pt x="12057" y="72624"/>
                    <a:pt x="11353" y="71795"/>
                  </a:cubicBezTo>
                  <a:cubicBezTo>
                    <a:pt x="10828" y="71177"/>
                    <a:pt x="10354" y="70515"/>
                    <a:pt x="9836" y="69891"/>
                  </a:cubicBezTo>
                  <a:cubicBezTo>
                    <a:pt x="9542" y="69539"/>
                    <a:pt x="9189" y="69237"/>
                    <a:pt x="8890" y="68890"/>
                  </a:cubicBezTo>
                  <a:cubicBezTo>
                    <a:pt x="7757" y="67576"/>
                    <a:pt x="6469" y="66422"/>
                    <a:pt x="5166" y="65284"/>
                  </a:cubicBezTo>
                  <a:cubicBezTo>
                    <a:pt x="5102" y="65227"/>
                    <a:pt x="4990" y="65222"/>
                    <a:pt x="4897" y="65198"/>
                  </a:cubicBezTo>
                  <a:cubicBezTo>
                    <a:pt x="4202" y="64356"/>
                    <a:pt x="4094" y="64275"/>
                    <a:pt x="3566" y="64228"/>
                  </a:cubicBezTo>
                  <a:lnTo>
                    <a:pt x="3566" y="64228"/>
                  </a:lnTo>
                  <a:cubicBezTo>
                    <a:pt x="3583" y="64356"/>
                    <a:pt x="3568" y="64488"/>
                    <a:pt x="3617" y="64589"/>
                  </a:cubicBezTo>
                  <a:cubicBezTo>
                    <a:pt x="4020" y="65383"/>
                    <a:pt x="4411" y="66183"/>
                    <a:pt x="4851" y="66957"/>
                  </a:cubicBezTo>
                  <a:cubicBezTo>
                    <a:pt x="5605" y="68285"/>
                    <a:pt x="6431" y="69570"/>
                    <a:pt x="7392" y="70762"/>
                  </a:cubicBezTo>
                  <a:cubicBezTo>
                    <a:pt x="8390" y="72001"/>
                    <a:pt x="9553" y="73052"/>
                    <a:pt x="10915" y="73885"/>
                  </a:cubicBezTo>
                  <a:cubicBezTo>
                    <a:pt x="11422" y="74194"/>
                    <a:pt x="11971" y="74362"/>
                    <a:pt x="12527" y="74547"/>
                  </a:cubicBezTo>
                  <a:cubicBezTo>
                    <a:pt x="13288" y="74800"/>
                    <a:pt x="14010" y="75170"/>
                    <a:pt x="14733" y="75482"/>
                  </a:cubicBezTo>
                  <a:cubicBezTo>
                    <a:pt x="14757" y="75547"/>
                    <a:pt x="14777" y="75609"/>
                    <a:pt x="14798" y="75673"/>
                  </a:cubicBezTo>
                  <a:lnTo>
                    <a:pt x="15318" y="75673"/>
                  </a:lnTo>
                  <a:cubicBezTo>
                    <a:pt x="15263" y="75469"/>
                    <a:pt x="15227" y="75260"/>
                    <a:pt x="15249" y="75040"/>
                  </a:cubicBezTo>
                  <a:lnTo>
                    <a:pt x="15249" y="75039"/>
                  </a:lnTo>
                  <a:cubicBezTo>
                    <a:pt x="15341" y="74156"/>
                    <a:pt x="15409" y="73258"/>
                    <a:pt x="15633" y="72404"/>
                  </a:cubicBezTo>
                  <a:cubicBezTo>
                    <a:pt x="15836" y="71633"/>
                    <a:pt x="16096" y="70875"/>
                    <a:pt x="16354" y="70118"/>
                  </a:cubicBezTo>
                  <a:lnTo>
                    <a:pt x="16354" y="68394"/>
                  </a:lnTo>
                  <a:cubicBezTo>
                    <a:pt x="16225" y="68902"/>
                    <a:pt x="16082" y="69407"/>
                    <a:pt x="15971" y="69920"/>
                  </a:cubicBezTo>
                  <a:cubicBezTo>
                    <a:pt x="15741" y="70983"/>
                    <a:pt x="15341" y="72010"/>
                    <a:pt x="15278" y="73109"/>
                  </a:cubicBezTo>
                  <a:cubicBezTo>
                    <a:pt x="15273" y="73182"/>
                    <a:pt x="15176" y="73246"/>
                    <a:pt x="15024" y="73436"/>
                  </a:cubicBezTo>
                  <a:cubicBezTo>
                    <a:pt x="14926" y="71488"/>
                    <a:pt x="15201" y="69711"/>
                    <a:pt x="15335" y="67921"/>
                  </a:cubicBezTo>
                  <a:lnTo>
                    <a:pt x="15335" y="67921"/>
                  </a:lnTo>
                  <a:cubicBezTo>
                    <a:pt x="15201" y="68353"/>
                    <a:pt x="15176" y="68803"/>
                    <a:pt x="15069" y="69231"/>
                  </a:cubicBezTo>
                  <a:cubicBezTo>
                    <a:pt x="14851" y="70102"/>
                    <a:pt x="14864" y="70982"/>
                    <a:pt x="14830" y="71867"/>
                  </a:cubicBezTo>
                  <a:cubicBezTo>
                    <a:pt x="14804" y="72544"/>
                    <a:pt x="14974" y="73284"/>
                    <a:pt x="14439" y="73891"/>
                  </a:cubicBezTo>
                  <a:cubicBezTo>
                    <a:pt x="14401" y="73828"/>
                    <a:pt x="14360" y="73773"/>
                    <a:pt x="14333" y="73711"/>
                  </a:cubicBezTo>
                  <a:cubicBezTo>
                    <a:pt x="13418" y="71529"/>
                    <a:pt x="12551" y="69329"/>
                    <a:pt x="11751" y="67099"/>
                  </a:cubicBezTo>
                  <a:cubicBezTo>
                    <a:pt x="11248" y="65699"/>
                    <a:pt x="11351" y="64401"/>
                    <a:pt x="11768" y="63072"/>
                  </a:cubicBezTo>
                  <a:cubicBezTo>
                    <a:pt x="12034" y="62224"/>
                    <a:pt x="12386" y="61401"/>
                    <a:pt x="12724" y="60577"/>
                  </a:cubicBezTo>
                  <a:cubicBezTo>
                    <a:pt x="13385" y="58972"/>
                    <a:pt x="13994" y="57347"/>
                    <a:pt x="14227" y="55620"/>
                  </a:cubicBezTo>
                  <a:cubicBezTo>
                    <a:pt x="14407" y="54290"/>
                    <a:pt x="14500" y="52948"/>
                    <a:pt x="14588" y="51604"/>
                  </a:cubicBezTo>
                  <a:cubicBezTo>
                    <a:pt x="14658" y="50517"/>
                    <a:pt x="14648" y="49425"/>
                    <a:pt x="14759" y="48341"/>
                  </a:cubicBezTo>
                  <a:cubicBezTo>
                    <a:pt x="14800" y="47962"/>
                    <a:pt x="14769" y="47611"/>
                    <a:pt x="14592" y="47249"/>
                  </a:cubicBezTo>
                  <a:cubicBezTo>
                    <a:pt x="14243" y="47416"/>
                    <a:pt x="14197" y="47709"/>
                    <a:pt x="14093" y="47957"/>
                  </a:cubicBezTo>
                  <a:cubicBezTo>
                    <a:pt x="13957" y="48286"/>
                    <a:pt x="13837" y="48623"/>
                    <a:pt x="13706" y="48954"/>
                  </a:cubicBezTo>
                  <a:cubicBezTo>
                    <a:pt x="13236" y="50135"/>
                    <a:pt x="12720" y="51299"/>
                    <a:pt x="12303" y="52499"/>
                  </a:cubicBezTo>
                  <a:cubicBezTo>
                    <a:pt x="11738" y="54126"/>
                    <a:pt x="11163" y="55754"/>
                    <a:pt x="11003" y="57497"/>
                  </a:cubicBezTo>
                  <a:cubicBezTo>
                    <a:pt x="10951" y="58045"/>
                    <a:pt x="10866" y="58577"/>
                    <a:pt x="10977" y="59120"/>
                  </a:cubicBezTo>
                  <a:cubicBezTo>
                    <a:pt x="11037" y="59024"/>
                    <a:pt x="11129" y="58930"/>
                    <a:pt x="11135" y="58831"/>
                  </a:cubicBezTo>
                  <a:cubicBezTo>
                    <a:pt x="11216" y="57663"/>
                    <a:pt x="11368" y="56509"/>
                    <a:pt x="11733" y="55390"/>
                  </a:cubicBezTo>
                  <a:cubicBezTo>
                    <a:pt x="12121" y="54207"/>
                    <a:pt x="12479" y="53013"/>
                    <a:pt x="12905" y="51843"/>
                  </a:cubicBezTo>
                  <a:cubicBezTo>
                    <a:pt x="13339" y="50650"/>
                    <a:pt x="13839" y="49481"/>
                    <a:pt x="14314" y="48303"/>
                  </a:cubicBezTo>
                  <a:cubicBezTo>
                    <a:pt x="14339" y="48238"/>
                    <a:pt x="14403" y="48189"/>
                    <a:pt x="14527" y="48035"/>
                  </a:cubicBezTo>
                  <a:lnTo>
                    <a:pt x="14527" y="48035"/>
                  </a:lnTo>
                  <a:cubicBezTo>
                    <a:pt x="14490" y="49014"/>
                    <a:pt x="14478" y="49850"/>
                    <a:pt x="14419" y="50684"/>
                  </a:cubicBezTo>
                  <a:cubicBezTo>
                    <a:pt x="14344" y="51745"/>
                    <a:pt x="14213" y="52802"/>
                    <a:pt x="14139" y="53864"/>
                  </a:cubicBezTo>
                  <a:cubicBezTo>
                    <a:pt x="14073" y="54829"/>
                    <a:pt x="13905" y="55771"/>
                    <a:pt x="13643" y="56700"/>
                  </a:cubicBezTo>
                  <a:cubicBezTo>
                    <a:pt x="13138" y="58494"/>
                    <a:pt x="12407" y="60202"/>
                    <a:pt x="11708" y="61923"/>
                  </a:cubicBezTo>
                  <a:cubicBezTo>
                    <a:pt x="11660" y="62040"/>
                    <a:pt x="11568" y="62139"/>
                    <a:pt x="11497" y="62248"/>
                  </a:cubicBezTo>
                  <a:cubicBezTo>
                    <a:pt x="11592" y="61287"/>
                    <a:pt x="11780" y="60371"/>
                    <a:pt x="11935" y="59451"/>
                  </a:cubicBezTo>
                  <a:cubicBezTo>
                    <a:pt x="12096" y="58499"/>
                    <a:pt x="12195" y="57536"/>
                    <a:pt x="12378" y="56590"/>
                  </a:cubicBezTo>
                  <a:cubicBezTo>
                    <a:pt x="12553" y="55696"/>
                    <a:pt x="12803" y="54816"/>
                    <a:pt x="13019" y="53929"/>
                  </a:cubicBezTo>
                  <a:lnTo>
                    <a:pt x="13019" y="53929"/>
                  </a:lnTo>
                  <a:cubicBezTo>
                    <a:pt x="12569" y="54583"/>
                    <a:pt x="12299" y="55287"/>
                    <a:pt x="12168" y="56043"/>
                  </a:cubicBezTo>
                  <a:cubicBezTo>
                    <a:pt x="12022" y="56896"/>
                    <a:pt x="11861" y="57745"/>
                    <a:pt x="11721" y="58598"/>
                  </a:cubicBezTo>
                  <a:cubicBezTo>
                    <a:pt x="11527" y="59775"/>
                    <a:pt x="11345" y="60954"/>
                    <a:pt x="11156" y="62132"/>
                  </a:cubicBezTo>
                  <a:cubicBezTo>
                    <a:pt x="11141" y="62224"/>
                    <a:pt x="11121" y="62357"/>
                    <a:pt x="11061" y="62391"/>
                  </a:cubicBezTo>
                  <a:cubicBezTo>
                    <a:pt x="10827" y="62518"/>
                    <a:pt x="10864" y="62702"/>
                    <a:pt x="10879" y="62914"/>
                  </a:cubicBezTo>
                  <a:cubicBezTo>
                    <a:pt x="10906" y="63270"/>
                    <a:pt x="10933" y="63634"/>
                    <a:pt x="10790" y="63989"/>
                  </a:cubicBezTo>
                  <a:cubicBezTo>
                    <a:pt x="10670" y="63700"/>
                    <a:pt x="10640" y="63401"/>
                    <a:pt x="10563" y="63115"/>
                  </a:cubicBezTo>
                  <a:cubicBezTo>
                    <a:pt x="10198" y="61742"/>
                    <a:pt x="9787" y="60378"/>
                    <a:pt x="9455" y="58998"/>
                  </a:cubicBezTo>
                  <a:cubicBezTo>
                    <a:pt x="9177" y="57839"/>
                    <a:pt x="9011" y="56651"/>
                    <a:pt x="8738" y="55491"/>
                  </a:cubicBezTo>
                  <a:cubicBezTo>
                    <a:pt x="8575" y="54801"/>
                    <a:pt x="8578" y="54136"/>
                    <a:pt x="8738" y="53461"/>
                  </a:cubicBezTo>
                  <a:cubicBezTo>
                    <a:pt x="8821" y="53115"/>
                    <a:pt x="8947" y="52780"/>
                    <a:pt x="9016" y="52432"/>
                  </a:cubicBezTo>
                  <a:cubicBezTo>
                    <a:pt x="9336" y="50832"/>
                    <a:pt x="10085" y="49417"/>
                    <a:pt x="10884" y="48022"/>
                  </a:cubicBezTo>
                  <a:cubicBezTo>
                    <a:pt x="11589" y="46787"/>
                    <a:pt x="12299" y="45554"/>
                    <a:pt x="13013" y="44324"/>
                  </a:cubicBezTo>
                  <a:cubicBezTo>
                    <a:pt x="13831" y="42916"/>
                    <a:pt x="14206" y="41359"/>
                    <a:pt x="14573" y="39798"/>
                  </a:cubicBezTo>
                  <a:cubicBezTo>
                    <a:pt x="14607" y="39652"/>
                    <a:pt x="14544" y="39483"/>
                    <a:pt x="14517" y="39322"/>
                  </a:cubicBezTo>
                  <a:cubicBezTo>
                    <a:pt x="14476" y="39402"/>
                    <a:pt x="14425" y="39480"/>
                    <a:pt x="14406" y="39565"/>
                  </a:cubicBezTo>
                  <a:cubicBezTo>
                    <a:pt x="14182" y="40556"/>
                    <a:pt x="13944" y="41544"/>
                    <a:pt x="13518" y="42468"/>
                  </a:cubicBezTo>
                  <a:cubicBezTo>
                    <a:pt x="13150" y="43273"/>
                    <a:pt x="12763" y="44073"/>
                    <a:pt x="12327" y="44841"/>
                  </a:cubicBezTo>
                  <a:cubicBezTo>
                    <a:pt x="11502" y="46300"/>
                    <a:pt x="10520" y="47668"/>
                    <a:pt x="9818" y="49199"/>
                  </a:cubicBezTo>
                  <a:cubicBezTo>
                    <a:pt x="9601" y="49671"/>
                    <a:pt x="9357" y="50130"/>
                    <a:pt x="9127" y="50595"/>
                  </a:cubicBezTo>
                  <a:cubicBezTo>
                    <a:pt x="9190" y="49990"/>
                    <a:pt x="9338" y="49411"/>
                    <a:pt x="9514" y="48841"/>
                  </a:cubicBezTo>
                  <a:cubicBezTo>
                    <a:pt x="9684" y="48286"/>
                    <a:pt x="9864" y="47733"/>
                    <a:pt x="10079" y="47193"/>
                  </a:cubicBezTo>
                  <a:cubicBezTo>
                    <a:pt x="10305" y="46629"/>
                    <a:pt x="10587" y="46089"/>
                    <a:pt x="10821" y="45529"/>
                  </a:cubicBezTo>
                  <a:cubicBezTo>
                    <a:pt x="11043" y="44995"/>
                    <a:pt x="11236" y="44447"/>
                    <a:pt x="11442" y="43906"/>
                  </a:cubicBezTo>
                  <a:lnTo>
                    <a:pt x="11442" y="43906"/>
                  </a:lnTo>
                  <a:cubicBezTo>
                    <a:pt x="11196" y="44118"/>
                    <a:pt x="11031" y="44368"/>
                    <a:pt x="10900" y="44635"/>
                  </a:cubicBezTo>
                  <a:cubicBezTo>
                    <a:pt x="10723" y="44996"/>
                    <a:pt x="10563" y="45366"/>
                    <a:pt x="10410" y="45739"/>
                  </a:cubicBezTo>
                  <a:cubicBezTo>
                    <a:pt x="10151" y="46368"/>
                    <a:pt x="9882" y="46995"/>
                    <a:pt x="9657" y="47635"/>
                  </a:cubicBezTo>
                  <a:cubicBezTo>
                    <a:pt x="9431" y="48279"/>
                    <a:pt x="9258" y="48941"/>
                    <a:pt x="9048" y="49590"/>
                  </a:cubicBezTo>
                  <a:cubicBezTo>
                    <a:pt x="9011" y="49705"/>
                    <a:pt x="8909" y="49799"/>
                    <a:pt x="8837" y="49903"/>
                  </a:cubicBezTo>
                  <a:cubicBezTo>
                    <a:pt x="8811" y="48744"/>
                    <a:pt x="8975" y="47643"/>
                    <a:pt x="9231" y="46560"/>
                  </a:cubicBezTo>
                  <a:cubicBezTo>
                    <a:pt x="9345" y="46070"/>
                    <a:pt x="9602" y="45610"/>
                    <a:pt x="9693" y="45118"/>
                  </a:cubicBezTo>
                  <a:cubicBezTo>
                    <a:pt x="9813" y="44467"/>
                    <a:pt x="10175" y="43929"/>
                    <a:pt x="10401" y="43330"/>
                  </a:cubicBezTo>
                  <a:lnTo>
                    <a:pt x="10401" y="43330"/>
                  </a:lnTo>
                  <a:cubicBezTo>
                    <a:pt x="10281" y="43393"/>
                    <a:pt x="10129" y="43441"/>
                    <a:pt x="10079" y="43541"/>
                  </a:cubicBezTo>
                  <a:cubicBezTo>
                    <a:pt x="9875" y="43948"/>
                    <a:pt x="9690" y="44369"/>
                    <a:pt x="9535" y="44798"/>
                  </a:cubicBezTo>
                  <a:cubicBezTo>
                    <a:pt x="9184" y="45777"/>
                    <a:pt x="8858" y="46763"/>
                    <a:pt x="8730" y="47801"/>
                  </a:cubicBezTo>
                  <a:cubicBezTo>
                    <a:pt x="8599" y="48859"/>
                    <a:pt x="8428" y="49917"/>
                    <a:pt x="8359" y="50978"/>
                  </a:cubicBezTo>
                  <a:cubicBezTo>
                    <a:pt x="8332" y="51414"/>
                    <a:pt x="8284" y="51819"/>
                    <a:pt x="8109" y="52293"/>
                  </a:cubicBezTo>
                  <a:cubicBezTo>
                    <a:pt x="8051" y="51963"/>
                    <a:pt x="8002" y="51714"/>
                    <a:pt x="7963" y="51462"/>
                  </a:cubicBezTo>
                  <a:cubicBezTo>
                    <a:pt x="7732" y="49927"/>
                    <a:pt x="7457" y="48395"/>
                    <a:pt x="7282" y="46852"/>
                  </a:cubicBezTo>
                  <a:cubicBezTo>
                    <a:pt x="7045" y="44753"/>
                    <a:pt x="6855" y="42646"/>
                    <a:pt x="6703" y="40536"/>
                  </a:cubicBezTo>
                  <a:cubicBezTo>
                    <a:pt x="6626" y="39483"/>
                    <a:pt x="6593" y="38411"/>
                    <a:pt x="7214" y="37452"/>
                  </a:cubicBezTo>
                  <a:cubicBezTo>
                    <a:pt x="7476" y="37047"/>
                    <a:pt x="7678" y="36605"/>
                    <a:pt x="7900" y="36177"/>
                  </a:cubicBezTo>
                  <a:cubicBezTo>
                    <a:pt x="8345" y="35318"/>
                    <a:pt x="8780" y="34453"/>
                    <a:pt x="9233" y="33599"/>
                  </a:cubicBezTo>
                  <a:cubicBezTo>
                    <a:pt x="10054" y="32047"/>
                    <a:pt x="10887" y="30501"/>
                    <a:pt x="11712" y="28951"/>
                  </a:cubicBezTo>
                  <a:cubicBezTo>
                    <a:pt x="12392" y="27676"/>
                    <a:pt x="13034" y="26378"/>
                    <a:pt x="13754" y="25125"/>
                  </a:cubicBezTo>
                  <a:cubicBezTo>
                    <a:pt x="14747" y="23397"/>
                    <a:pt x="15595" y="21605"/>
                    <a:pt x="16353" y="19767"/>
                  </a:cubicBezTo>
                  <a:lnTo>
                    <a:pt x="16353" y="18808"/>
                  </a:lnTo>
                  <a:cubicBezTo>
                    <a:pt x="16153" y="19294"/>
                    <a:pt x="15932" y="19772"/>
                    <a:pt x="15747" y="20265"/>
                  </a:cubicBezTo>
                  <a:cubicBezTo>
                    <a:pt x="15249" y="21600"/>
                    <a:pt x="14539" y="22832"/>
                    <a:pt x="13869" y="24080"/>
                  </a:cubicBezTo>
                  <a:cubicBezTo>
                    <a:pt x="13112" y="25491"/>
                    <a:pt x="12275" y="26856"/>
                    <a:pt x="11515" y="28265"/>
                  </a:cubicBezTo>
                  <a:cubicBezTo>
                    <a:pt x="10684" y="29808"/>
                    <a:pt x="9905" y="31379"/>
                    <a:pt x="9090" y="32930"/>
                  </a:cubicBezTo>
                  <a:cubicBezTo>
                    <a:pt x="8951" y="33195"/>
                    <a:pt x="8741" y="33420"/>
                    <a:pt x="8563" y="33662"/>
                  </a:cubicBezTo>
                  <a:cubicBezTo>
                    <a:pt x="8396" y="34142"/>
                    <a:pt x="8321" y="34667"/>
                    <a:pt x="7831" y="35196"/>
                  </a:cubicBezTo>
                  <a:cubicBezTo>
                    <a:pt x="7948" y="34494"/>
                    <a:pt x="8138" y="34023"/>
                    <a:pt x="8505" y="33626"/>
                  </a:cubicBezTo>
                  <a:cubicBezTo>
                    <a:pt x="8541" y="33431"/>
                    <a:pt x="8542" y="33220"/>
                    <a:pt x="8619" y="33043"/>
                  </a:cubicBezTo>
                  <a:cubicBezTo>
                    <a:pt x="9075" y="31996"/>
                    <a:pt x="9536" y="30952"/>
                    <a:pt x="10018" y="29918"/>
                  </a:cubicBezTo>
                  <a:cubicBezTo>
                    <a:pt x="10393" y="29113"/>
                    <a:pt x="10809" y="28327"/>
                    <a:pt x="11192" y="27525"/>
                  </a:cubicBezTo>
                  <a:cubicBezTo>
                    <a:pt x="11242" y="27424"/>
                    <a:pt x="11213" y="27288"/>
                    <a:pt x="11228" y="27014"/>
                  </a:cubicBezTo>
                  <a:lnTo>
                    <a:pt x="11228" y="27014"/>
                  </a:lnTo>
                  <a:cubicBezTo>
                    <a:pt x="9637" y="29558"/>
                    <a:pt x="8610" y="32182"/>
                    <a:pt x="7493" y="34773"/>
                  </a:cubicBezTo>
                  <a:cubicBezTo>
                    <a:pt x="7490" y="34492"/>
                    <a:pt x="7571" y="34237"/>
                    <a:pt x="7622" y="33975"/>
                  </a:cubicBezTo>
                  <a:cubicBezTo>
                    <a:pt x="7663" y="33769"/>
                    <a:pt x="7672" y="33557"/>
                    <a:pt x="7691" y="33346"/>
                  </a:cubicBezTo>
                  <a:lnTo>
                    <a:pt x="7691" y="33346"/>
                  </a:lnTo>
                  <a:cubicBezTo>
                    <a:pt x="7657" y="33373"/>
                    <a:pt x="7616" y="33398"/>
                    <a:pt x="7608" y="33431"/>
                  </a:cubicBezTo>
                  <a:cubicBezTo>
                    <a:pt x="7390" y="34312"/>
                    <a:pt x="7177" y="35195"/>
                    <a:pt x="6963" y="36077"/>
                  </a:cubicBezTo>
                  <a:cubicBezTo>
                    <a:pt x="6858" y="36516"/>
                    <a:pt x="6753" y="36957"/>
                    <a:pt x="6648" y="37396"/>
                  </a:cubicBezTo>
                  <a:cubicBezTo>
                    <a:pt x="6551" y="37214"/>
                    <a:pt x="6524" y="37041"/>
                    <a:pt x="6524" y="36867"/>
                  </a:cubicBezTo>
                  <a:cubicBezTo>
                    <a:pt x="6526" y="35706"/>
                    <a:pt x="6530" y="34545"/>
                    <a:pt x="6541" y="33384"/>
                  </a:cubicBezTo>
                  <a:cubicBezTo>
                    <a:pt x="6551" y="32366"/>
                    <a:pt x="6518" y="31343"/>
                    <a:pt x="6604" y="30331"/>
                  </a:cubicBezTo>
                  <a:cubicBezTo>
                    <a:pt x="6694" y="29241"/>
                    <a:pt x="6908" y="28161"/>
                    <a:pt x="7055" y="27076"/>
                  </a:cubicBezTo>
                  <a:cubicBezTo>
                    <a:pt x="7473" y="24014"/>
                    <a:pt x="8291" y="21047"/>
                    <a:pt x="9183" y="18096"/>
                  </a:cubicBezTo>
                  <a:cubicBezTo>
                    <a:pt x="9742" y="16248"/>
                    <a:pt x="10348" y="14412"/>
                    <a:pt x="10824" y="12543"/>
                  </a:cubicBezTo>
                  <a:cubicBezTo>
                    <a:pt x="11365" y="10424"/>
                    <a:pt x="11783" y="8274"/>
                    <a:pt x="12255" y="6138"/>
                  </a:cubicBezTo>
                  <a:cubicBezTo>
                    <a:pt x="12338" y="5765"/>
                    <a:pt x="12470" y="5394"/>
                    <a:pt x="12490" y="5018"/>
                  </a:cubicBezTo>
                  <a:cubicBezTo>
                    <a:pt x="12568" y="3597"/>
                    <a:pt x="12615" y="2176"/>
                    <a:pt x="12661" y="753"/>
                  </a:cubicBezTo>
                  <a:cubicBezTo>
                    <a:pt x="12670" y="510"/>
                    <a:pt x="12625" y="263"/>
                    <a:pt x="12607" y="41"/>
                  </a:cubicBezTo>
                  <a:cubicBezTo>
                    <a:pt x="12523" y="13"/>
                    <a:pt x="12448" y="0"/>
                    <a:pt x="123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34"/>
            <p:cNvSpPr/>
            <p:nvPr/>
          </p:nvSpPr>
          <p:spPr>
            <a:xfrm>
              <a:off x="2233750" y="1340550"/>
              <a:ext cx="177175" cy="276100"/>
            </a:xfrm>
            <a:custGeom>
              <a:avLst/>
              <a:gdLst/>
              <a:ahLst/>
              <a:cxnLst/>
              <a:rect l="l" t="t" r="r" b="b"/>
              <a:pathLst>
                <a:path w="7087" h="11044" extrusionOk="0">
                  <a:moveTo>
                    <a:pt x="7086" y="1"/>
                  </a:moveTo>
                  <a:cubicBezTo>
                    <a:pt x="7044" y="34"/>
                    <a:pt x="6998" y="64"/>
                    <a:pt x="6962" y="100"/>
                  </a:cubicBezTo>
                  <a:cubicBezTo>
                    <a:pt x="6291" y="786"/>
                    <a:pt x="5593" y="1451"/>
                    <a:pt x="4984" y="2188"/>
                  </a:cubicBezTo>
                  <a:cubicBezTo>
                    <a:pt x="4204" y="3127"/>
                    <a:pt x="3419" y="4081"/>
                    <a:pt x="2781" y="5117"/>
                  </a:cubicBezTo>
                  <a:cubicBezTo>
                    <a:pt x="1810" y="6694"/>
                    <a:pt x="984" y="8361"/>
                    <a:pt x="253" y="10067"/>
                  </a:cubicBezTo>
                  <a:cubicBezTo>
                    <a:pt x="122" y="10373"/>
                    <a:pt x="77" y="10715"/>
                    <a:pt x="1" y="11043"/>
                  </a:cubicBezTo>
                  <a:cubicBezTo>
                    <a:pt x="95" y="10946"/>
                    <a:pt x="214" y="10857"/>
                    <a:pt x="256" y="10741"/>
                  </a:cubicBezTo>
                  <a:cubicBezTo>
                    <a:pt x="760" y="9347"/>
                    <a:pt x="1533" y="8087"/>
                    <a:pt x="2196" y="6773"/>
                  </a:cubicBezTo>
                  <a:cubicBezTo>
                    <a:pt x="2862" y="5452"/>
                    <a:pt x="3632" y="4201"/>
                    <a:pt x="4610" y="3087"/>
                  </a:cubicBezTo>
                  <a:cubicBezTo>
                    <a:pt x="4912" y="2742"/>
                    <a:pt x="5255" y="2427"/>
                    <a:pt x="5518" y="2055"/>
                  </a:cubicBezTo>
                  <a:cubicBezTo>
                    <a:pt x="5933" y="1469"/>
                    <a:pt x="6505" y="1058"/>
                    <a:pt x="7086" y="466"/>
                  </a:cubicBezTo>
                  <a:lnTo>
                    <a:pt x="708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34"/>
            <p:cNvSpPr/>
            <p:nvPr/>
          </p:nvSpPr>
          <p:spPr>
            <a:xfrm>
              <a:off x="2285000" y="1547225"/>
              <a:ext cx="14150" cy="20500"/>
            </a:xfrm>
            <a:custGeom>
              <a:avLst/>
              <a:gdLst/>
              <a:ahLst/>
              <a:cxnLst/>
              <a:rect l="l" t="t" r="r" b="b"/>
              <a:pathLst>
                <a:path w="566" h="820" extrusionOk="0">
                  <a:moveTo>
                    <a:pt x="566" y="0"/>
                  </a:moveTo>
                  <a:lnTo>
                    <a:pt x="566" y="0"/>
                  </a:lnTo>
                  <a:cubicBezTo>
                    <a:pt x="280" y="152"/>
                    <a:pt x="0" y="309"/>
                    <a:pt x="71" y="820"/>
                  </a:cubicBezTo>
                  <a:cubicBezTo>
                    <a:pt x="282" y="471"/>
                    <a:pt x="424" y="236"/>
                    <a:pt x="5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34"/>
            <p:cNvSpPr/>
            <p:nvPr/>
          </p:nvSpPr>
          <p:spPr>
            <a:xfrm>
              <a:off x="2272450" y="2409600"/>
              <a:ext cx="7150" cy="20850"/>
            </a:xfrm>
            <a:custGeom>
              <a:avLst/>
              <a:gdLst/>
              <a:ahLst/>
              <a:cxnLst/>
              <a:rect l="l" t="t" r="r" b="b"/>
              <a:pathLst>
                <a:path w="286" h="834" extrusionOk="0">
                  <a:moveTo>
                    <a:pt x="39" y="1"/>
                  </a:moveTo>
                  <a:cubicBezTo>
                    <a:pt x="29" y="229"/>
                    <a:pt x="18" y="459"/>
                    <a:pt x="0" y="834"/>
                  </a:cubicBezTo>
                  <a:cubicBezTo>
                    <a:pt x="286" y="462"/>
                    <a:pt x="98" y="213"/>
                    <a:pt x="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34"/>
            <p:cNvSpPr/>
            <p:nvPr/>
          </p:nvSpPr>
          <p:spPr>
            <a:xfrm>
              <a:off x="2269575" y="2372300"/>
              <a:ext cx="10450" cy="23900"/>
            </a:xfrm>
            <a:custGeom>
              <a:avLst/>
              <a:gdLst/>
              <a:ahLst/>
              <a:cxnLst/>
              <a:rect l="l" t="t" r="r" b="b"/>
              <a:pathLst>
                <a:path w="418" h="956" extrusionOk="0">
                  <a:moveTo>
                    <a:pt x="273" y="1"/>
                  </a:moveTo>
                  <a:cubicBezTo>
                    <a:pt x="109" y="276"/>
                    <a:pt x="1" y="557"/>
                    <a:pt x="243" y="956"/>
                  </a:cubicBezTo>
                  <a:cubicBezTo>
                    <a:pt x="276" y="581"/>
                    <a:pt x="417" y="300"/>
                    <a:pt x="2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34"/>
            <p:cNvSpPr/>
            <p:nvPr/>
          </p:nvSpPr>
          <p:spPr>
            <a:xfrm>
              <a:off x="2232900" y="1616625"/>
              <a:ext cx="875" cy="1700"/>
            </a:xfrm>
            <a:custGeom>
              <a:avLst/>
              <a:gdLst/>
              <a:ahLst/>
              <a:cxnLst/>
              <a:rect l="l" t="t" r="r" b="b"/>
              <a:pathLst>
                <a:path w="35" h="68" extrusionOk="0">
                  <a:moveTo>
                    <a:pt x="35" y="0"/>
                  </a:moveTo>
                  <a:lnTo>
                    <a:pt x="35" y="0"/>
                  </a:lnTo>
                  <a:cubicBezTo>
                    <a:pt x="24" y="11"/>
                    <a:pt x="11" y="21"/>
                    <a:pt x="0" y="33"/>
                  </a:cubicBezTo>
                  <a:cubicBezTo>
                    <a:pt x="2" y="44"/>
                    <a:pt x="6" y="56"/>
                    <a:pt x="8" y="68"/>
                  </a:cubicBezTo>
                  <a:cubicBezTo>
                    <a:pt x="14" y="62"/>
                    <a:pt x="18" y="54"/>
                    <a:pt x="24" y="48"/>
                  </a:cubicBezTo>
                  <a:cubicBezTo>
                    <a:pt x="29" y="32"/>
                    <a:pt x="30" y="15"/>
                    <a:pt x="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34"/>
            <p:cNvSpPr/>
            <p:nvPr/>
          </p:nvSpPr>
          <p:spPr>
            <a:xfrm>
              <a:off x="2338725" y="1835425"/>
              <a:ext cx="8850" cy="10050"/>
            </a:xfrm>
            <a:custGeom>
              <a:avLst/>
              <a:gdLst/>
              <a:ahLst/>
              <a:cxnLst/>
              <a:rect l="l" t="t" r="r" b="b"/>
              <a:pathLst>
                <a:path w="354" h="402" extrusionOk="0">
                  <a:moveTo>
                    <a:pt x="262" y="0"/>
                  </a:moveTo>
                  <a:cubicBezTo>
                    <a:pt x="199" y="97"/>
                    <a:pt x="136" y="194"/>
                    <a:pt x="0" y="402"/>
                  </a:cubicBezTo>
                  <a:cubicBezTo>
                    <a:pt x="160" y="298"/>
                    <a:pt x="221" y="276"/>
                    <a:pt x="256" y="232"/>
                  </a:cubicBezTo>
                  <a:cubicBezTo>
                    <a:pt x="299" y="178"/>
                    <a:pt x="322" y="107"/>
                    <a:pt x="354" y="42"/>
                  </a:cubicBezTo>
                  <a:lnTo>
                    <a:pt x="26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34"/>
            <p:cNvSpPr/>
            <p:nvPr/>
          </p:nvSpPr>
          <p:spPr>
            <a:xfrm>
              <a:off x="2212750" y="1618300"/>
              <a:ext cx="21975" cy="50750"/>
            </a:xfrm>
            <a:custGeom>
              <a:avLst/>
              <a:gdLst/>
              <a:ahLst/>
              <a:cxnLst/>
              <a:rect l="l" t="t" r="r" b="b"/>
              <a:pathLst>
                <a:path w="879" h="2030" extrusionOk="0">
                  <a:moveTo>
                    <a:pt x="814" y="1"/>
                  </a:moveTo>
                  <a:cubicBezTo>
                    <a:pt x="269" y="563"/>
                    <a:pt x="253" y="1339"/>
                    <a:pt x="0" y="2030"/>
                  </a:cubicBezTo>
                  <a:cubicBezTo>
                    <a:pt x="131" y="1951"/>
                    <a:pt x="232" y="1854"/>
                    <a:pt x="283" y="1733"/>
                  </a:cubicBezTo>
                  <a:cubicBezTo>
                    <a:pt x="481" y="1269"/>
                    <a:pt x="674" y="802"/>
                    <a:pt x="845" y="327"/>
                  </a:cubicBezTo>
                  <a:cubicBezTo>
                    <a:pt x="878" y="234"/>
                    <a:pt x="835" y="114"/>
                    <a:pt x="8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34"/>
            <p:cNvSpPr/>
            <p:nvPr/>
          </p:nvSpPr>
          <p:spPr>
            <a:xfrm>
              <a:off x="2276125" y="2371025"/>
              <a:ext cx="475" cy="1300"/>
            </a:xfrm>
            <a:custGeom>
              <a:avLst/>
              <a:gdLst/>
              <a:ahLst/>
              <a:cxnLst/>
              <a:rect l="l" t="t" r="r" b="b"/>
              <a:pathLst>
                <a:path w="19" h="52" extrusionOk="0">
                  <a:moveTo>
                    <a:pt x="14" y="1"/>
                  </a:moveTo>
                  <a:cubicBezTo>
                    <a:pt x="11" y="8"/>
                    <a:pt x="5" y="14"/>
                    <a:pt x="0" y="22"/>
                  </a:cubicBezTo>
                  <a:cubicBezTo>
                    <a:pt x="6" y="32"/>
                    <a:pt x="5" y="41"/>
                    <a:pt x="11" y="52"/>
                  </a:cubicBezTo>
                  <a:cubicBezTo>
                    <a:pt x="14" y="47"/>
                    <a:pt x="15" y="41"/>
                    <a:pt x="18" y="37"/>
                  </a:cubicBezTo>
                  <a:cubicBezTo>
                    <a:pt x="15" y="25"/>
                    <a:pt x="17" y="13"/>
                    <a:pt x="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34"/>
            <p:cNvSpPr/>
            <p:nvPr/>
          </p:nvSpPr>
          <p:spPr>
            <a:xfrm>
              <a:off x="2347900" y="2377350"/>
              <a:ext cx="63025" cy="349725"/>
            </a:xfrm>
            <a:custGeom>
              <a:avLst/>
              <a:gdLst/>
              <a:ahLst/>
              <a:cxnLst/>
              <a:rect l="l" t="t" r="r" b="b"/>
              <a:pathLst>
                <a:path w="2521" h="13989" extrusionOk="0">
                  <a:moveTo>
                    <a:pt x="2520" y="0"/>
                  </a:moveTo>
                  <a:cubicBezTo>
                    <a:pt x="2301" y="100"/>
                    <a:pt x="2250" y="312"/>
                    <a:pt x="2191" y="497"/>
                  </a:cubicBezTo>
                  <a:cubicBezTo>
                    <a:pt x="1940" y="1297"/>
                    <a:pt x="1684" y="2097"/>
                    <a:pt x="1475" y="2909"/>
                  </a:cubicBezTo>
                  <a:cubicBezTo>
                    <a:pt x="1160" y="4140"/>
                    <a:pt x="902" y="5387"/>
                    <a:pt x="581" y="6617"/>
                  </a:cubicBezTo>
                  <a:cubicBezTo>
                    <a:pt x="131" y="8334"/>
                    <a:pt x="0" y="10062"/>
                    <a:pt x="223" y="11826"/>
                  </a:cubicBezTo>
                  <a:cubicBezTo>
                    <a:pt x="311" y="12519"/>
                    <a:pt x="400" y="13201"/>
                    <a:pt x="677" y="13989"/>
                  </a:cubicBezTo>
                  <a:cubicBezTo>
                    <a:pt x="760" y="13780"/>
                    <a:pt x="844" y="13673"/>
                    <a:pt x="818" y="13617"/>
                  </a:cubicBezTo>
                  <a:cubicBezTo>
                    <a:pt x="545" y="13046"/>
                    <a:pt x="585" y="12426"/>
                    <a:pt x="531" y="11822"/>
                  </a:cubicBezTo>
                  <a:cubicBezTo>
                    <a:pt x="408" y="10447"/>
                    <a:pt x="454" y="9074"/>
                    <a:pt x="755" y="7728"/>
                  </a:cubicBezTo>
                  <a:cubicBezTo>
                    <a:pt x="1152" y="5964"/>
                    <a:pt x="1606" y="4216"/>
                    <a:pt x="2045" y="2462"/>
                  </a:cubicBezTo>
                  <a:cubicBezTo>
                    <a:pt x="2090" y="2283"/>
                    <a:pt x="2194" y="2119"/>
                    <a:pt x="2317" y="1841"/>
                  </a:cubicBezTo>
                  <a:cubicBezTo>
                    <a:pt x="2390" y="2346"/>
                    <a:pt x="2457" y="2799"/>
                    <a:pt x="2520" y="3235"/>
                  </a:cubicBezTo>
                  <a:lnTo>
                    <a:pt x="25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34"/>
            <p:cNvSpPr/>
            <p:nvPr/>
          </p:nvSpPr>
          <p:spPr>
            <a:xfrm>
              <a:off x="2370400" y="1786325"/>
              <a:ext cx="13150" cy="20700"/>
            </a:xfrm>
            <a:custGeom>
              <a:avLst/>
              <a:gdLst/>
              <a:ahLst/>
              <a:cxnLst/>
              <a:rect l="l" t="t" r="r" b="b"/>
              <a:pathLst>
                <a:path w="526" h="828" extrusionOk="0">
                  <a:moveTo>
                    <a:pt x="526" y="0"/>
                  </a:moveTo>
                  <a:lnTo>
                    <a:pt x="526" y="0"/>
                  </a:lnTo>
                  <a:cubicBezTo>
                    <a:pt x="138" y="303"/>
                    <a:pt x="1" y="501"/>
                    <a:pt x="148" y="788"/>
                  </a:cubicBezTo>
                  <a:lnTo>
                    <a:pt x="363" y="827"/>
                  </a:lnTo>
                  <a:cubicBezTo>
                    <a:pt x="407" y="606"/>
                    <a:pt x="451" y="385"/>
                    <a:pt x="5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91" name="Google Shape;391;p34"/>
          <p:cNvPicPr preferRelativeResize="0"/>
          <p:nvPr/>
        </p:nvPicPr>
        <p:blipFill rotWithShape="1">
          <a:blip r:embed="rId3">
            <a:alphaModFix/>
          </a:blip>
          <a:srcRect l="15892" r="39603"/>
          <a:stretch/>
        </p:blipFill>
        <p:spPr>
          <a:xfrm>
            <a:off x="5735090" y="0"/>
            <a:ext cx="3429427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p34"/>
          <p:cNvSpPr txBox="1">
            <a:spLocks noGrp="1"/>
          </p:cNvSpPr>
          <p:nvPr>
            <p:ph type="title"/>
          </p:nvPr>
        </p:nvSpPr>
        <p:spPr>
          <a:xfrm>
            <a:off x="849350" y="1032526"/>
            <a:ext cx="3541800" cy="74254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Latar Belakang</a:t>
            </a:r>
            <a:endParaRPr sz="2800" dirty="0"/>
          </a:p>
        </p:txBody>
      </p:sp>
      <p:sp>
        <p:nvSpPr>
          <p:cNvPr id="393" name="Google Shape;393;p34"/>
          <p:cNvSpPr txBox="1">
            <a:spLocks noGrp="1"/>
          </p:cNvSpPr>
          <p:nvPr>
            <p:ph type="subTitle" idx="1"/>
          </p:nvPr>
        </p:nvSpPr>
        <p:spPr>
          <a:xfrm>
            <a:off x="409052" y="1792656"/>
            <a:ext cx="4245200" cy="240654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just" rtl="0">
              <a:spcBef>
                <a:spcPts val="0"/>
              </a:spcBef>
              <a:spcAft>
                <a:spcPts val="0"/>
              </a:spcAft>
            </a:pP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Tenor Sans" panose="020B0604020202020204" charset="0"/>
              </a:rPr>
              <a:t>		</a:t>
            </a:r>
            <a:r>
              <a:rPr lang="en-US" sz="1200" b="0" i="0" u="none" strike="noStrike" dirty="0" err="1">
                <a:solidFill>
                  <a:srgbClr val="000000"/>
                </a:solidFill>
                <a:effectLst/>
                <a:latin typeface="Tenor Sans" panose="020B0604020202020204" charset="0"/>
              </a:rPr>
              <a:t>Penggunaan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Tenor Sans" panose="020B0604020202020204" charset="0"/>
              </a:rPr>
              <a:t> </a:t>
            </a:r>
            <a:r>
              <a:rPr lang="en-US" sz="1200" b="0" i="0" u="none" strike="noStrike" dirty="0" err="1">
                <a:solidFill>
                  <a:srgbClr val="000000"/>
                </a:solidFill>
                <a:effectLst/>
                <a:latin typeface="Tenor Sans" panose="020B0604020202020204" charset="0"/>
              </a:rPr>
              <a:t>obat-obatan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Tenor Sans" panose="020B0604020202020204" charset="0"/>
              </a:rPr>
              <a:t> </a:t>
            </a:r>
            <a:r>
              <a:rPr lang="en-US" sz="1200" b="0" i="0" u="none" strike="noStrike" dirty="0" err="1">
                <a:solidFill>
                  <a:srgbClr val="000000"/>
                </a:solidFill>
                <a:effectLst/>
                <a:latin typeface="Tenor Sans" panose="020B0604020202020204" charset="0"/>
              </a:rPr>
              <a:t>kimia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Tenor Sans" panose="020B0604020202020204" charset="0"/>
              </a:rPr>
              <a:t> </a:t>
            </a:r>
            <a:r>
              <a:rPr lang="en-US" sz="1200" b="0" i="0" u="none" strike="noStrike" dirty="0" err="1">
                <a:solidFill>
                  <a:srgbClr val="000000"/>
                </a:solidFill>
                <a:effectLst/>
                <a:latin typeface="Tenor Sans" panose="020B0604020202020204" charset="0"/>
              </a:rPr>
              <a:t>telah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Tenor Sans" panose="020B0604020202020204" charset="0"/>
              </a:rPr>
              <a:t> </a:t>
            </a:r>
            <a:r>
              <a:rPr lang="en-US" sz="1200" b="0" i="0" u="none" strike="noStrike" dirty="0" err="1">
                <a:solidFill>
                  <a:srgbClr val="000000"/>
                </a:solidFill>
                <a:effectLst/>
                <a:latin typeface="Tenor Sans" panose="020B0604020202020204" charset="0"/>
              </a:rPr>
              <a:t>menggantikan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Tenor Sans" panose="020B0604020202020204" charset="0"/>
              </a:rPr>
              <a:t> </a:t>
            </a:r>
            <a:r>
              <a:rPr lang="en-US" sz="1200" b="0" i="0" u="none" strike="noStrike" dirty="0" err="1">
                <a:solidFill>
                  <a:srgbClr val="000000"/>
                </a:solidFill>
                <a:effectLst/>
                <a:latin typeface="Tenor Sans" panose="020B0604020202020204" charset="0"/>
              </a:rPr>
              <a:t>posisi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Tenor Sans" panose="020B0604020202020204" charset="0"/>
              </a:rPr>
              <a:t> </a:t>
            </a:r>
            <a:r>
              <a:rPr lang="en-US" sz="1200" b="0" i="0" u="none" strike="noStrike" dirty="0" err="1">
                <a:solidFill>
                  <a:srgbClr val="000000"/>
                </a:solidFill>
                <a:effectLst/>
                <a:latin typeface="Tenor Sans" panose="020B0604020202020204" charset="0"/>
              </a:rPr>
              <a:t>obat-obatan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Tenor Sans" panose="020B0604020202020204" charset="0"/>
              </a:rPr>
              <a:t> herbal yang </a:t>
            </a:r>
            <a:r>
              <a:rPr lang="en-US" sz="1200" b="0" i="0" u="none" strike="noStrike" dirty="0" err="1">
                <a:solidFill>
                  <a:srgbClr val="000000"/>
                </a:solidFill>
                <a:effectLst/>
                <a:latin typeface="Tenor Sans" panose="020B0604020202020204" charset="0"/>
              </a:rPr>
              <a:t>dahulu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Tenor Sans" panose="020B0604020202020204" charset="0"/>
              </a:rPr>
              <a:t> </a:t>
            </a:r>
            <a:r>
              <a:rPr lang="en-US" sz="1200" b="0" i="0" u="none" strike="noStrike" dirty="0" err="1">
                <a:solidFill>
                  <a:srgbClr val="000000"/>
                </a:solidFill>
                <a:effectLst/>
                <a:latin typeface="Tenor Sans" panose="020B0604020202020204" charset="0"/>
              </a:rPr>
              <a:t>banyak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Tenor Sans" panose="020B0604020202020204" charset="0"/>
              </a:rPr>
              <a:t> </a:t>
            </a:r>
            <a:r>
              <a:rPr lang="en-US" sz="1200" b="0" i="0" u="none" strike="noStrike" dirty="0" err="1">
                <a:solidFill>
                  <a:srgbClr val="000000"/>
                </a:solidFill>
                <a:effectLst/>
                <a:latin typeface="Tenor Sans" panose="020B0604020202020204" charset="0"/>
              </a:rPr>
              <a:t>digunakan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Tenor Sans" panose="020B0604020202020204" charset="0"/>
              </a:rPr>
              <a:t>. </a:t>
            </a:r>
            <a:r>
              <a:rPr lang="en-US" sz="1200" b="0" i="0" u="none" strike="noStrike" dirty="0" err="1">
                <a:solidFill>
                  <a:srgbClr val="000000"/>
                </a:solidFill>
                <a:effectLst/>
                <a:latin typeface="Tenor Sans" panose="020B0604020202020204" charset="0"/>
              </a:rPr>
              <a:t>Namun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Tenor Sans" panose="020B0604020202020204" charset="0"/>
              </a:rPr>
              <a:t>, </a:t>
            </a:r>
            <a:r>
              <a:rPr lang="en-US" sz="1200" b="0" i="0" u="none" strike="noStrike" dirty="0" err="1">
                <a:solidFill>
                  <a:srgbClr val="000000"/>
                </a:solidFill>
                <a:effectLst/>
                <a:latin typeface="Tenor Sans" panose="020B0604020202020204" charset="0"/>
              </a:rPr>
              <a:t>penggunaan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Tenor Sans" panose="020B0604020202020204" charset="0"/>
              </a:rPr>
              <a:t> </a:t>
            </a:r>
            <a:r>
              <a:rPr lang="en-US" sz="1200" b="0" i="0" u="none" strike="noStrike" dirty="0" err="1">
                <a:solidFill>
                  <a:srgbClr val="000000"/>
                </a:solidFill>
                <a:effectLst/>
                <a:latin typeface="Tenor Sans" panose="020B0604020202020204" charset="0"/>
              </a:rPr>
              <a:t>obat-obatan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Tenor Sans" panose="020B0604020202020204" charset="0"/>
              </a:rPr>
              <a:t> </a:t>
            </a:r>
            <a:r>
              <a:rPr lang="en-US" sz="1200" b="0" i="0" u="none" strike="noStrike" dirty="0" err="1">
                <a:solidFill>
                  <a:srgbClr val="000000"/>
                </a:solidFill>
                <a:effectLst/>
                <a:latin typeface="Tenor Sans" panose="020B0604020202020204" charset="0"/>
              </a:rPr>
              <a:t>kimia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Tenor Sans" panose="020B0604020202020204" charset="0"/>
              </a:rPr>
              <a:t> </a:t>
            </a:r>
            <a:r>
              <a:rPr lang="en-US" sz="1200" b="0" i="0" u="none" strike="noStrike" dirty="0" err="1">
                <a:solidFill>
                  <a:srgbClr val="000000"/>
                </a:solidFill>
                <a:effectLst/>
                <a:latin typeface="Tenor Sans" panose="020B0604020202020204" charset="0"/>
              </a:rPr>
              <a:t>seringkali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Tenor Sans" panose="020B0604020202020204" charset="0"/>
              </a:rPr>
              <a:t> </a:t>
            </a:r>
            <a:r>
              <a:rPr lang="en-US" sz="1200" b="0" i="0" u="none" strike="noStrike" dirty="0" err="1">
                <a:solidFill>
                  <a:srgbClr val="000000"/>
                </a:solidFill>
                <a:effectLst/>
                <a:latin typeface="Tenor Sans" panose="020B0604020202020204" charset="0"/>
              </a:rPr>
              <a:t>memberikan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Tenor Sans" panose="020B0604020202020204" charset="0"/>
              </a:rPr>
              <a:t> </a:t>
            </a:r>
            <a:r>
              <a:rPr lang="en-US" sz="1200" b="0" i="0" u="none" strike="noStrike" dirty="0" err="1">
                <a:solidFill>
                  <a:srgbClr val="000000"/>
                </a:solidFill>
                <a:effectLst/>
                <a:latin typeface="Tenor Sans" panose="020B0604020202020204" charset="0"/>
              </a:rPr>
              <a:t>efek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Tenor Sans" panose="020B0604020202020204" charset="0"/>
              </a:rPr>
              <a:t> </a:t>
            </a:r>
            <a:r>
              <a:rPr lang="en-US" sz="1200" b="0" i="0" u="none" strike="noStrike" dirty="0" err="1">
                <a:solidFill>
                  <a:srgbClr val="000000"/>
                </a:solidFill>
                <a:effectLst/>
                <a:latin typeface="Tenor Sans" panose="020B0604020202020204" charset="0"/>
              </a:rPr>
              <a:t>negatif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Tenor Sans" panose="020B0604020202020204" charset="0"/>
              </a:rPr>
              <a:t> </a:t>
            </a:r>
            <a:r>
              <a:rPr lang="en-US" sz="1200" b="0" i="0" u="none" strike="noStrike" dirty="0" err="1">
                <a:solidFill>
                  <a:srgbClr val="000000"/>
                </a:solidFill>
                <a:effectLst/>
                <a:latin typeface="Tenor Sans" panose="020B0604020202020204" charset="0"/>
              </a:rPr>
              <a:t>jangka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Tenor Sans" panose="020B0604020202020204" charset="0"/>
              </a:rPr>
              <a:t> </a:t>
            </a:r>
            <a:r>
              <a:rPr lang="en-US" sz="1200" b="0" i="0" u="none" strike="noStrike" dirty="0" err="1">
                <a:solidFill>
                  <a:srgbClr val="000000"/>
                </a:solidFill>
                <a:effectLst/>
                <a:latin typeface="Tenor Sans" panose="020B0604020202020204" charset="0"/>
              </a:rPr>
              <a:t>panjang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Tenor Sans" panose="020B0604020202020204" charset="0"/>
              </a:rPr>
              <a:t>. </a:t>
            </a:r>
            <a:r>
              <a:rPr lang="en-US" sz="1200" b="0" i="0" u="none" strike="noStrike" dirty="0" err="1">
                <a:solidFill>
                  <a:srgbClr val="000000"/>
                </a:solidFill>
                <a:effectLst/>
                <a:latin typeface="Tenor Sans" panose="020B0604020202020204" charset="0"/>
              </a:rPr>
              <a:t>Sehingga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Tenor Sans" panose="020B0604020202020204" charset="0"/>
              </a:rPr>
              <a:t>, </a:t>
            </a:r>
            <a:r>
              <a:rPr lang="en-US" sz="1200" b="0" i="0" u="none" strike="noStrike" dirty="0" err="1">
                <a:solidFill>
                  <a:srgbClr val="000000"/>
                </a:solidFill>
                <a:effectLst/>
                <a:latin typeface="Tenor Sans" panose="020B0604020202020204" charset="0"/>
              </a:rPr>
              <a:t>masyarakat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Tenor Sans" panose="020B0604020202020204" charset="0"/>
              </a:rPr>
              <a:t> </a:t>
            </a:r>
            <a:r>
              <a:rPr lang="en-US" sz="1200" b="0" i="0" u="none" strike="noStrike" dirty="0" err="1">
                <a:solidFill>
                  <a:srgbClr val="000000"/>
                </a:solidFill>
                <a:effectLst/>
                <a:latin typeface="Tenor Sans" panose="020B0604020202020204" charset="0"/>
              </a:rPr>
              <a:t>dianjurkan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Tenor Sans" panose="020B0604020202020204" charset="0"/>
              </a:rPr>
              <a:t> </a:t>
            </a:r>
            <a:r>
              <a:rPr lang="en-US" sz="1200" b="0" i="0" u="none" strike="noStrike" dirty="0" err="1">
                <a:solidFill>
                  <a:srgbClr val="000000"/>
                </a:solidFill>
                <a:effectLst/>
                <a:latin typeface="Tenor Sans" panose="020B0604020202020204" charset="0"/>
              </a:rPr>
              <a:t>mengonsumsi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Tenor Sans" panose="020B0604020202020204" charset="0"/>
              </a:rPr>
              <a:t> </a:t>
            </a:r>
            <a:r>
              <a:rPr lang="en-US" sz="1200" b="0" i="0" u="none" strike="noStrike" dirty="0" err="1">
                <a:solidFill>
                  <a:srgbClr val="000000"/>
                </a:solidFill>
                <a:effectLst/>
                <a:latin typeface="Tenor Sans" panose="020B0604020202020204" charset="0"/>
              </a:rPr>
              <a:t>obat-obatan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Tenor Sans" panose="020B0604020202020204" charset="0"/>
              </a:rPr>
              <a:t> herbal </a:t>
            </a:r>
            <a:r>
              <a:rPr lang="en-US" sz="1200" b="0" i="0" u="none" strike="noStrike" dirty="0" err="1">
                <a:solidFill>
                  <a:srgbClr val="000000"/>
                </a:solidFill>
                <a:effectLst/>
                <a:latin typeface="Tenor Sans" panose="020B0604020202020204" charset="0"/>
              </a:rPr>
              <a:t>karena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Tenor Sans" panose="020B0604020202020204" charset="0"/>
              </a:rPr>
              <a:t> </a:t>
            </a:r>
            <a:r>
              <a:rPr lang="en-US" sz="1200" b="0" i="0" u="none" strike="noStrike" dirty="0" err="1">
                <a:solidFill>
                  <a:srgbClr val="000000"/>
                </a:solidFill>
                <a:effectLst/>
                <a:latin typeface="Tenor Sans" panose="020B0604020202020204" charset="0"/>
              </a:rPr>
              <a:t>bersifat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Tenor Sans" panose="020B0604020202020204" charset="0"/>
              </a:rPr>
              <a:t> </a:t>
            </a:r>
            <a:r>
              <a:rPr lang="en-US" sz="1200" b="0" i="0" u="none" strike="noStrike" dirty="0" err="1">
                <a:solidFill>
                  <a:srgbClr val="000000"/>
                </a:solidFill>
                <a:effectLst/>
                <a:latin typeface="Tenor Sans" panose="020B0604020202020204" charset="0"/>
              </a:rPr>
              <a:t>alami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Tenor Sans" panose="020B0604020202020204" charset="0"/>
              </a:rPr>
              <a:t> dan </a:t>
            </a:r>
            <a:r>
              <a:rPr lang="en-US" sz="1200" b="0" i="0" u="none" strike="noStrike" dirty="0" err="1">
                <a:solidFill>
                  <a:srgbClr val="000000"/>
                </a:solidFill>
                <a:effectLst/>
                <a:latin typeface="Tenor Sans" panose="020B0604020202020204" charset="0"/>
              </a:rPr>
              <a:t>harganya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Tenor Sans" panose="020B0604020202020204" charset="0"/>
              </a:rPr>
              <a:t> </a:t>
            </a:r>
            <a:r>
              <a:rPr lang="en-US" sz="1200" b="0" i="0" u="none" strike="noStrike" dirty="0" err="1">
                <a:solidFill>
                  <a:srgbClr val="000000"/>
                </a:solidFill>
                <a:effectLst/>
                <a:latin typeface="Tenor Sans" panose="020B0604020202020204" charset="0"/>
              </a:rPr>
              <a:t>lebih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Tenor Sans" panose="020B0604020202020204" charset="0"/>
              </a:rPr>
              <a:t> </a:t>
            </a:r>
            <a:r>
              <a:rPr lang="en-US" sz="1200" b="0" i="0" u="none" strike="noStrike" dirty="0" err="1">
                <a:solidFill>
                  <a:srgbClr val="000000"/>
                </a:solidFill>
                <a:effectLst/>
                <a:latin typeface="Tenor Sans" panose="020B0604020202020204" charset="0"/>
              </a:rPr>
              <a:t>terjangkau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Tenor Sans" panose="020B0604020202020204" charset="0"/>
              </a:rPr>
              <a:t>. </a:t>
            </a:r>
            <a:r>
              <a:rPr lang="en-US" sz="1200" b="0" i="0" u="none" strike="noStrike" dirty="0" err="1">
                <a:solidFill>
                  <a:srgbClr val="000000"/>
                </a:solidFill>
                <a:effectLst/>
                <a:latin typeface="Tenor Sans" panose="020B0604020202020204" charset="0"/>
              </a:rPr>
              <a:t>Untuk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Tenor Sans" panose="020B0604020202020204" charset="0"/>
              </a:rPr>
              <a:t> </a:t>
            </a:r>
            <a:r>
              <a:rPr lang="en-US" sz="1200" b="0" i="0" u="none" strike="noStrike" dirty="0" err="1">
                <a:solidFill>
                  <a:srgbClr val="000000"/>
                </a:solidFill>
                <a:effectLst/>
                <a:latin typeface="Tenor Sans" panose="020B0604020202020204" charset="0"/>
              </a:rPr>
              <a:t>itu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Tenor Sans" panose="020B0604020202020204" charset="0"/>
              </a:rPr>
              <a:t>, kami </a:t>
            </a:r>
            <a:r>
              <a:rPr lang="en-US" sz="1200" b="0" i="0" u="none" strike="noStrike" dirty="0" err="1">
                <a:solidFill>
                  <a:srgbClr val="000000"/>
                </a:solidFill>
                <a:effectLst/>
                <a:latin typeface="Tenor Sans" panose="020B0604020202020204" charset="0"/>
              </a:rPr>
              <a:t>mencoba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Tenor Sans" panose="020B0604020202020204" charset="0"/>
              </a:rPr>
              <a:t> </a:t>
            </a:r>
            <a:r>
              <a:rPr lang="en-US" sz="1200" b="0" i="0" u="none" strike="noStrike" dirty="0" err="1">
                <a:solidFill>
                  <a:srgbClr val="000000"/>
                </a:solidFill>
                <a:effectLst/>
                <a:latin typeface="Tenor Sans" panose="020B0604020202020204" charset="0"/>
              </a:rPr>
              <a:t>memperkenalkan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Tenor Sans" panose="020B0604020202020204" charset="0"/>
              </a:rPr>
              <a:t> </a:t>
            </a:r>
            <a:r>
              <a:rPr lang="en-US" sz="1200" b="0" i="0" u="none" strike="noStrike" dirty="0" err="1">
                <a:solidFill>
                  <a:srgbClr val="000000"/>
                </a:solidFill>
                <a:effectLst/>
                <a:latin typeface="Tenor Sans" panose="020B0604020202020204" charset="0"/>
              </a:rPr>
              <a:t>kembali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Tenor Sans" panose="020B0604020202020204" charset="0"/>
              </a:rPr>
              <a:t> </a:t>
            </a:r>
            <a:r>
              <a:rPr lang="en-US" sz="1200" b="0" i="0" u="none" strike="noStrike" dirty="0" err="1">
                <a:solidFill>
                  <a:srgbClr val="000000"/>
                </a:solidFill>
                <a:effectLst/>
                <a:latin typeface="Tenor Sans" panose="020B0604020202020204" charset="0"/>
              </a:rPr>
              <a:t>obat-obatan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Tenor Sans" panose="020B0604020202020204" charset="0"/>
              </a:rPr>
              <a:t> herbal </a:t>
            </a:r>
            <a:r>
              <a:rPr lang="en-US" sz="1200" b="0" i="0" u="none" strike="noStrike" dirty="0" err="1">
                <a:solidFill>
                  <a:srgbClr val="000000"/>
                </a:solidFill>
                <a:effectLst/>
                <a:latin typeface="Tenor Sans" panose="020B0604020202020204" charset="0"/>
              </a:rPr>
              <a:t>kepada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Tenor Sans" panose="020B0604020202020204" charset="0"/>
              </a:rPr>
              <a:t> </a:t>
            </a:r>
            <a:r>
              <a:rPr lang="en-US" sz="1200" b="0" i="0" u="none" strike="noStrike" dirty="0" err="1">
                <a:solidFill>
                  <a:srgbClr val="000000"/>
                </a:solidFill>
                <a:effectLst/>
                <a:latin typeface="Tenor Sans" panose="020B0604020202020204" charset="0"/>
              </a:rPr>
              <a:t>masyarakat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Tenor Sans" panose="020B0604020202020204" charset="0"/>
              </a:rPr>
              <a:t> </a:t>
            </a:r>
            <a:r>
              <a:rPr lang="en-US" sz="1200" b="0" i="0" u="none" strike="noStrike" dirty="0" err="1">
                <a:solidFill>
                  <a:srgbClr val="000000"/>
                </a:solidFill>
                <a:effectLst/>
                <a:latin typeface="Tenor Sans" panose="020B0604020202020204" charset="0"/>
              </a:rPr>
              <a:t>serta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Tenor Sans" panose="020B0604020202020204" charset="0"/>
              </a:rPr>
              <a:t> </a:t>
            </a:r>
            <a:r>
              <a:rPr lang="en-US" sz="1200" b="0" i="0" u="none" strike="noStrike" dirty="0" err="1">
                <a:solidFill>
                  <a:srgbClr val="000000"/>
                </a:solidFill>
                <a:effectLst/>
                <a:latin typeface="Tenor Sans" panose="020B0604020202020204" charset="0"/>
              </a:rPr>
              <a:t>memberikan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Tenor Sans" panose="020B0604020202020204" charset="0"/>
              </a:rPr>
              <a:t> </a:t>
            </a:r>
            <a:r>
              <a:rPr lang="en-US" sz="1200" b="0" i="0" u="none" strike="noStrike" dirty="0" err="1">
                <a:solidFill>
                  <a:srgbClr val="000000"/>
                </a:solidFill>
                <a:effectLst/>
                <a:latin typeface="Tenor Sans" panose="020B0604020202020204" charset="0"/>
              </a:rPr>
              <a:t>kemudahan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Tenor Sans" panose="020B0604020202020204" charset="0"/>
              </a:rPr>
              <a:t> </a:t>
            </a:r>
            <a:r>
              <a:rPr lang="en-US" sz="1200" b="0" i="0" u="none" strike="noStrike" dirty="0" err="1">
                <a:solidFill>
                  <a:srgbClr val="000000"/>
                </a:solidFill>
                <a:effectLst/>
                <a:latin typeface="Tenor Sans" panose="020B0604020202020204" charset="0"/>
              </a:rPr>
              <a:t>dalam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Tenor Sans" panose="020B0604020202020204" charset="0"/>
              </a:rPr>
              <a:t> </a:t>
            </a:r>
            <a:r>
              <a:rPr lang="en-US" sz="1200" b="0" i="0" u="none" strike="noStrike" dirty="0" err="1">
                <a:solidFill>
                  <a:srgbClr val="000000"/>
                </a:solidFill>
                <a:effectLst/>
                <a:latin typeface="Tenor Sans" panose="020B0604020202020204" charset="0"/>
              </a:rPr>
              <a:t>melakukan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Tenor Sans" panose="020B0604020202020204" charset="0"/>
              </a:rPr>
              <a:t> </a:t>
            </a:r>
            <a:r>
              <a:rPr lang="en-US" sz="1200" b="0" i="0" u="none" strike="noStrike" dirty="0" err="1">
                <a:solidFill>
                  <a:srgbClr val="000000"/>
                </a:solidFill>
                <a:effectLst/>
                <a:latin typeface="Tenor Sans" panose="020B0604020202020204" charset="0"/>
              </a:rPr>
              <a:t>pemesanan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Tenor Sans" panose="020B0604020202020204" charset="0"/>
              </a:rPr>
              <a:t> </a:t>
            </a:r>
            <a:r>
              <a:rPr lang="en-US" sz="1200" b="0" i="0" u="none" strike="noStrike" dirty="0" err="1">
                <a:solidFill>
                  <a:srgbClr val="000000"/>
                </a:solidFill>
                <a:effectLst/>
                <a:latin typeface="Tenor Sans" panose="020B0604020202020204" charset="0"/>
              </a:rPr>
              <a:t>obat-obatan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Tenor Sans" panose="020B0604020202020204" charset="0"/>
              </a:rPr>
              <a:t> herbal </a:t>
            </a:r>
            <a:r>
              <a:rPr lang="en-US" sz="1200" b="0" i="0" u="none" strike="noStrike" dirty="0" err="1">
                <a:solidFill>
                  <a:srgbClr val="000000"/>
                </a:solidFill>
                <a:effectLst/>
                <a:latin typeface="Tenor Sans" panose="020B0604020202020204" charset="0"/>
              </a:rPr>
              <a:t>melalui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Tenor Sans" panose="020B0604020202020204" charset="0"/>
              </a:rPr>
              <a:t> </a:t>
            </a:r>
            <a:r>
              <a:rPr lang="en-US" sz="1200" b="0" i="0" u="none" strike="noStrike" dirty="0" err="1">
                <a:solidFill>
                  <a:srgbClr val="000000"/>
                </a:solidFill>
                <a:effectLst/>
                <a:latin typeface="Tenor Sans" panose="020B0604020202020204" charset="0"/>
              </a:rPr>
              <a:t>sebuah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Tenor Sans" panose="020B0604020202020204" charset="0"/>
              </a:rPr>
              <a:t> </a:t>
            </a:r>
            <a:r>
              <a:rPr lang="en-US" sz="1200" b="0" i="0" u="none" strike="noStrike" dirty="0" err="1">
                <a:solidFill>
                  <a:srgbClr val="000000"/>
                </a:solidFill>
                <a:effectLst/>
                <a:latin typeface="Tenor Sans" panose="020B0604020202020204" charset="0"/>
              </a:rPr>
              <a:t>aplikasi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Tenor Sans" panose="020B0604020202020204" charset="0"/>
              </a:rPr>
              <a:t> </a:t>
            </a:r>
            <a:r>
              <a:rPr lang="en-US" sz="1200" b="0" i="0" u="none" strike="noStrike" dirty="0" err="1">
                <a:solidFill>
                  <a:srgbClr val="000000"/>
                </a:solidFill>
                <a:effectLst/>
                <a:latin typeface="Tenor Sans" panose="020B0604020202020204" charset="0"/>
              </a:rPr>
              <a:t>berbasis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Tenor Sans" panose="020B0604020202020204" charset="0"/>
              </a:rPr>
              <a:t> web.</a:t>
            </a:r>
            <a:endParaRPr sz="1200" dirty="0">
              <a:latin typeface="Tenor Sans" panose="020B060402020202020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8" name="Google Shape;398;p35"/>
          <p:cNvPicPr preferRelativeResize="0"/>
          <p:nvPr/>
        </p:nvPicPr>
        <p:blipFill rotWithShape="1">
          <a:blip r:embed="rId3">
            <a:alphaModFix/>
          </a:blip>
          <a:srcRect l="4512" t="8637" r="12842" b="8629"/>
          <a:stretch/>
        </p:blipFill>
        <p:spPr>
          <a:xfrm>
            <a:off x="5714576" y="-4285"/>
            <a:ext cx="3429424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p35"/>
          <p:cNvSpPr txBox="1">
            <a:spLocks noGrp="1"/>
          </p:cNvSpPr>
          <p:nvPr>
            <p:ph type="title"/>
          </p:nvPr>
        </p:nvSpPr>
        <p:spPr>
          <a:xfrm>
            <a:off x="715100" y="952275"/>
            <a:ext cx="3997800" cy="54331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Research Questions</a:t>
            </a:r>
            <a:endParaRPr dirty="0"/>
          </a:p>
        </p:txBody>
      </p:sp>
      <p:sp>
        <p:nvSpPr>
          <p:cNvPr id="400" name="Google Shape;400;p35"/>
          <p:cNvSpPr txBox="1">
            <a:spLocks noGrp="1"/>
          </p:cNvSpPr>
          <p:nvPr>
            <p:ph type="body" idx="1"/>
          </p:nvPr>
        </p:nvSpPr>
        <p:spPr>
          <a:xfrm>
            <a:off x="503695" y="1751311"/>
            <a:ext cx="4703735" cy="28369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just" fontAlgn="base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F9F1DE"/>
                </a:solidFill>
                <a:latin typeface="Tenor Sans" panose="020B0604020202020204" charset="0"/>
              </a:rPr>
              <a:t>Bagaimana</a:t>
            </a:r>
            <a:r>
              <a:rPr lang="en-US" sz="1600" dirty="0">
                <a:solidFill>
                  <a:srgbClr val="F9F1DE"/>
                </a:solidFill>
                <a:latin typeface="Tenor Sans" panose="020B0604020202020204" charset="0"/>
              </a:rPr>
              <a:t> </a:t>
            </a:r>
            <a:r>
              <a:rPr lang="en-US" sz="1600" dirty="0" err="1">
                <a:solidFill>
                  <a:srgbClr val="F9F1DE"/>
                </a:solidFill>
                <a:latin typeface="Tenor Sans" panose="020B0604020202020204" charset="0"/>
              </a:rPr>
              <a:t>memberikan</a:t>
            </a:r>
            <a:r>
              <a:rPr lang="en-US" sz="1600" dirty="0">
                <a:solidFill>
                  <a:srgbClr val="F9F1DE"/>
                </a:solidFill>
                <a:latin typeface="Tenor Sans" panose="020B0604020202020204" charset="0"/>
              </a:rPr>
              <a:t> </a:t>
            </a:r>
            <a:r>
              <a:rPr lang="en-US" sz="1600" dirty="0" err="1">
                <a:solidFill>
                  <a:srgbClr val="F9F1DE"/>
                </a:solidFill>
                <a:latin typeface="Tenor Sans" panose="020B0604020202020204" charset="0"/>
              </a:rPr>
              <a:t>wawasan</a:t>
            </a:r>
            <a:r>
              <a:rPr lang="en-US" sz="1600" dirty="0">
                <a:solidFill>
                  <a:srgbClr val="F9F1DE"/>
                </a:solidFill>
                <a:latin typeface="Tenor Sans" panose="020B0604020202020204" charset="0"/>
              </a:rPr>
              <a:t>/</a:t>
            </a:r>
            <a:r>
              <a:rPr lang="en-US" sz="1600" dirty="0" err="1">
                <a:solidFill>
                  <a:srgbClr val="F9F1DE"/>
                </a:solidFill>
                <a:latin typeface="Tenor Sans" panose="020B0604020202020204" charset="0"/>
              </a:rPr>
              <a:t>edukasi</a:t>
            </a:r>
            <a:r>
              <a:rPr lang="en-US" sz="1600" dirty="0">
                <a:solidFill>
                  <a:srgbClr val="F9F1DE"/>
                </a:solidFill>
                <a:latin typeface="Tenor Sans" panose="020B0604020202020204" charset="0"/>
              </a:rPr>
              <a:t> yang </a:t>
            </a:r>
            <a:r>
              <a:rPr lang="en-US" sz="1600" dirty="0" err="1">
                <a:solidFill>
                  <a:srgbClr val="F9F1DE"/>
                </a:solidFill>
                <a:latin typeface="Tenor Sans" panose="020B0604020202020204" charset="0"/>
              </a:rPr>
              <a:t>sesuai</a:t>
            </a:r>
            <a:r>
              <a:rPr lang="en-US" sz="1600" dirty="0">
                <a:solidFill>
                  <a:srgbClr val="F9F1DE"/>
                </a:solidFill>
                <a:latin typeface="Tenor Sans" panose="020B0604020202020204" charset="0"/>
              </a:rPr>
              <a:t> </a:t>
            </a:r>
            <a:r>
              <a:rPr lang="en-US" sz="1600" dirty="0" err="1">
                <a:solidFill>
                  <a:srgbClr val="F9F1DE"/>
                </a:solidFill>
                <a:latin typeface="Tenor Sans" panose="020B0604020202020204" charset="0"/>
              </a:rPr>
              <a:t>kepada</a:t>
            </a:r>
            <a:r>
              <a:rPr lang="en-US" sz="1600" dirty="0">
                <a:solidFill>
                  <a:srgbClr val="F9F1DE"/>
                </a:solidFill>
                <a:latin typeface="Tenor Sans" panose="020B0604020202020204" charset="0"/>
              </a:rPr>
              <a:t> </a:t>
            </a:r>
            <a:r>
              <a:rPr lang="en-US" sz="1600" dirty="0" err="1">
                <a:solidFill>
                  <a:srgbClr val="F9F1DE"/>
                </a:solidFill>
                <a:latin typeface="Tenor Sans" panose="020B0604020202020204" charset="0"/>
              </a:rPr>
              <a:t>masyarakat</a:t>
            </a:r>
            <a:r>
              <a:rPr lang="en-US" sz="1600" dirty="0">
                <a:solidFill>
                  <a:srgbClr val="F9F1DE"/>
                </a:solidFill>
                <a:latin typeface="Tenor Sans" panose="020B0604020202020204" charset="0"/>
              </a:rPr>
              <a:t> </a:t>
            </a:r>
            <a:r>
              <a:rPr lang="en-US" sz="1600" dirty="0" err="1">
                <a:solidFill>
                  <a:srgbClr val="F9F1DE"/>
                </a:solidFill>
                <a:latin typeface="Tenor Sans" panose="020B0604020202020204" charset="0"/>
              </a:rPr>
              <a:t>mengenai</a:t>
            </a:r>
            <a:r>
              <a:rPr lang="en-US" sz="1600" dirty="0">
                <a:solidFill>
                  <a:srgbClr val="F9F1DE"/>
                </a:solidFill>
                <a:latin typeface="Tenor Sans" panose="020B0604020202020204" charset="0"/>
              </a:rPr>
              <a:t> </a:t>
            </a:r>
            <a:r>
              <a:rPr lang="en-US" sz="1600" dirty="0" err="1">
                <a:solidFill>
                  <a:srgbClr val="F9F1DE"/>
                </a:solidFill>
                <a:latin typeface="Tenor Sans" panose="020B0604020202020204" charset="0"/>
              </a:rPr>
              <a:t>peran</a:t>
            </a:r>
            <a:r>
              <a:rPr lang="en-US" sz="1600" dirty="0">
                <a:solidFill>
                  <a:srgbClr val="F9F1DE"/>
                </a:solidFill>
                <a:latin typeface="Tenor Sans" panose="020B0604020202020204" charset="0"/>
              </a:rPr>
              <a:t> </a:t>
            </a:r>
            <a:r>
              <a:rPr lang="en-US" sz="1600" dirty="0" err="1">
                <a:solidFill>
                  <a:srgbClr val="F9F1DE"/>
                </a:solidFill>
                <a:latin typeface="Tenor Sans" panose="020B0604020202020204" charset="0"/>
              </a:rPr>
              <a:t>obat</a:t>
            </a:r>
            <a:r>
              <a:rPr lang="en-US" sz="1600" dirty="0">
                <a:solidFill>
                  <a:srgbClr val="F9F1DE"/>
                </a:solidFill>
                <a:latin typeface="Tenor Sans" panose="020B0604020202020204" charset="0"/>
              </a:rPr>
              <a:t> herbal dan </a:t>
            </a:r>
            <a:r>
              <a:rPr lang="en-US" sz="1600" dirty="0" err="1">
                <a:solidFill>
                  <a:srgbClr val="F9F1DE"/>
                </a:solidFill>
                <a:latin typeface="Tenor Sans" panose="020B0604020202020204" charset="0"/>
              </a:rPr>
              <a:t>manfaatnya</a:t>
            </a:r>
            <a:r>
              <a:rPr lang="en-US" sz="1600" dirty="0">
                <a:solidFill>
                  <a:srgbClr val="F9F1DE"/>
                </a:solidFill>
                <a:latin typeface="Tenor Sans" panose="020B0604020202020204" charset="0"/>
              </a:rPr>
              <a:t> </a:t>
            </a:r>
            <a:r>
              <a:rPr lang="en-US" sz="1600" dirty="0" err="1">
                <a:solidFill>
                  <a:srgbClr val="F9F1DE"/>
                </a:solidFill>
                <a:latin typeface="Tenor Sans" panose="020B0604020202020204" charset="0"/>
              </a:rPr>
              <a:t>bagi</a:t>
            </a:r>
            <a:r>
              <a:rPr lang="en-US" sz="1600" dirty="0">
                <a:solidFill>
                  <a:srgbClr val="F9F1DE"/>
                </a:solidFill>
                <a:latin typeface="Tenor Sans" panose="020B0604020202020204" charset="0"/>
              </a:rPr>
              <a:t> Kesehatan?</a:t>
            </a:r>
            <a:endParaRPr lang="en-US" sz="1600" b="0" i="0" u="none" strike="noStrike" dirty="0">
              <a:solidFill>
                <a:srgbClr val="F9F1DE"/>
              </a:solidFill>
              <a:effectLst/>
              <a:latin typeface="Tenor Sans" panose="020B0604020202020204" charset="0"/>
            </a:endParaRPr>
          </a:p>
          <a:p>
            <a:pPr algn="just" fontAlgn="base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F9F1DE"/>
              </a:solidFill>
              <a:latin typeface="Tenor Sans" panose="020B0604020202020204" charset="0"/>
            </a:endParaRPr>
          </a:p>
          <a:p>
            <a:pPr algn="just" fontAlgn="base">
              <a:buFont typeface="Arial" panose="020B0604020202020204" pitchFamily="34" charset="0"/>
              <a:buChar char="•"/>
            </a:pPr>
            <a:r>
              <a:rPr lang="en-US" sz="1600" b="0" i="0" u="none" strike="noStrike" dirty="0" err="1">
                <a:solidFill>
                  <a:srgbClr val="F9F1DE"/>
                </a:solidFill>
                <a:effectLst/>
                <a:latin typeface="Tenor Sans" panose="020B0604020202020204" charset="0"/>
              </a:rPr>
              <a:t>Bagaimana</a:t>
            </a:r>
            <a:r>
              <a:rPr lang="en-US" sz="1600" b="0" i="0" u="none" strike="noStrike" dirty="0">
                <a:solidFill>
                  <a:srgbClr val="F9F1DE"/>
                </a:solidFill>
                <a:effectLst/>
                <a:latin typeface="Tenor Sans" panose="020B0604020202020204" charset="0"/>
              </a:rPr>
              <a:t> </a:t>
            </a:r>
            <a:r>
              <a:rPr lang="en-US" sz="1600" b="0" i="0" u="none" strike="noStrike" dirty="0" err="1">
                <a:solidFill>
                  <a:srgbClr val="F9F1DE"/>
                </a:solidFill>
                <a:effectLst/>
                <a:latin typeface="Tenor Sans" panose="020B0604020202020204" charset="0"/>
              </a:rPr>
              <a:t>cara</a:t>
            </a:r>
            <a:r>
              <a:rPr lang="en-US" sz="1600" b="0" i="0" u="none" strike="noStrike" dirty="0">
                <a:solidFill>
                  <a:srgbClr val="F9F1DE"/>
                </a:solidFill>
                <a:effectLst/>
                <a:latin typeface="Tenor Sans" panose="020B0604020202020204" charset="0"/>
              </a:rPr>
              <a:t> </a:t>
            </a:r>
            <a:r>
              <a:rPr lang="en-US" sz="1600" b="0" i="0" u="none" strike="noStrike" dirty="0" err="1">
                <a:solidFill>
                  <a:srgbClr val="F9F1DE"/>
                </a:solidFill>
                <a:effectLst/>
                <a:latin typeface="Tenor Sans" panose="020B0604020202020204" charset="0"/>
              </a:rPr>
              <a:t>untuk</a:t>
            </a:r>
            <a:r>
              <a:rPr lang="en-US" sz="1600" b="0" i="0" u="none" strike="noStrike" dirty="0">
                <a:solidFill>
                  <a:srgbClr val="F9F1DE"/>
                </a:solidFill>
                <a:effectLst/>
                <a:latin typeface="Tenor Sans" panose="020B0604020202020204" charset="0"/>
              </a:rPr>
              <a:t> </a:t>
            </a:r>
            <a:r>
              <a:rPr lang="en-US" sz="1600" b="0" i="0" u="none" strike="noStrike" dirty="0" err="1">
                <a:solidFill>
                  <a:srgbClr val="F9F1DE"/>
                </a:solidFill>
                <a:effectLst/>
                <a:latin typeface="Tenor Sans" panose="020B0604020202020204" charset="0"/>
              </a:rPr>
              <a:t>mempermudah</a:t>
            </a:r>
            <a:r>
              <a:rPr lang="en-US" sz="1600" b="0" i="0" u="none" strike="noStrike" dirty="0">
                <a:solidFill>
                  <a:srgbClr val="F9F1DE"/>
                </a:solidFill>
                <a:effectLst/>
                <a:latin typeface="Tenor Sans" panose="020B0604020202020204" charset="0"/>
              </a:rPr>
              <a:t> </a:t>
            </a:r>
            <a:r>
              <a:rPr lang="en-US" sz="1600" b="0" i="0" u="none" strike="noStrike" dirty="0" err="1">
                <a:solidFill>
                  <a:srgbClr val="F9F1DE"/>
                </a:solidFill>
                <a:effectLst/>
                <a:latin typeface="Tenor Sans" panose="020B0604020202020204" charset="0"/>
              </a:rPr>
              <a:t>masyarakat</a:t>
            </a:r>
            <a:r>
              <a:rPr lang="en-US" sz="1600" b="0" i="0" u="none" strike="noStrike" dirty="0">
                <a:solidFill>
                  <a:srgbClr val="F9F1DE"/>
                </a:solidFill>
                <a:effectLst/>
                <a:latin typeface="Tenor Sans" panose="020B0604020202020204" charset="0"/>
              </a:rPr>
              <a:t> </a:t>
            </a:r>
            <a:r>
              <a:rPr lang="en-US" sz="1600" b="0" i="0" u="none" strike="noStrike" dirty="0" err="1">
                <a:solidFill>
                  <a:srgbClr val="F9F1DE"/>
                </a:solidFill>
                <a:effectLst/>
                <a:latin typeface="Tenor Sans" panose="020B0604020202020204" charset="0"/>
              </a:rPr>
              <a:t>dalam</a:t>
            </a:r>
            <a:r>
              <a:rPr lang="en-US" sz="1600" b="0" i="0" u="none" strike="noStrike" dirty="0">
                <a:solidFill>
                  <a:srgbClr val="F9F1DE"/>
                </a:solidFill>
                <a:effectLst/>
                <a:latin typeface="Tenor Sans" panose="020B0604020202020204" charset="0"/>
              </a:rPr>
              <a:t> </a:t>
            </a:r>
            <a:r>
              <a:rPr lang="en-US" sz="1600" b="0" i="0" u="none" strike="noStrike" dirty="0" err="1">
                <a:solidFill>
                  <a:srgbClr val="F9F1DE"/>
                </a:solidFill>
                <a:effectLst/>
                <a:latin typeface="Tenor Sans" panose="020B0604020202020204" charset="0"/>
              </a:rPr>
              <a:t>melakukan</a:t>
            </a:r>
            <a:r>
              <a:rPr lang="en-US" sz="1600" b="0" i="0" u="none" strike="noStrike" dirty="0">
                <a:solidFill>
                  <a:srgbClr val="F9F1DE"/>
                </a:solidFill>
                <a:effectLst/>
                <a:latin typeface="Tenor Sans" panose="020B0604020202020204" charset="0"/>
              </a:rPr>
              <a:t> </a:t>
            </a:r>
            <a:r>
              <a:rPr lang="en-US" sz="1600" b="0" i="0" u="none" strike="noStrike" dirty="0" err="1">
                <a:solidFill>
                  <a:srgbClr val="F9F1DE"/>
                </a:solidFill>
                <a:effectLst/>
                <a:latin typeface="Tenor Sans" panose="020B0604020202020204" charset="0"/>
              </a:rPr>
              <a:t>pemesanan</a:t>
            </a:r>
            <a:r>
              <a:rPr lang="en-US" sz="1600" b="0" i="0" u="none" strike="noStrike" dirty="0">
                <a:solidFill>
                  <a:srgbClr val="F9F1DE"/>
                </a:solidFill>
                <a:effectLst/>
                <a:latin typeface="Tenor Sans" panose="020B0604020202020204" charset="0"/>
              </a:rPr>
              <a:t> </a:t>
            </a:r>
            <a:r>
              <a:rPr lang="en-US" sz="1600" b="0" i="0" u="none" strike="noStrike" dirty="0" err="1">
                <a:solidFill>
                  <a:srgbClr val="F9F1DE"/>
                </a:solidFill>
                <a:effectLst/>
                <a:latin typeface="Tenor Sans" panose="020B0604020202020204" charset="0"/>
              </a:rPr>
              <a:t>obat-obatan</a:t>
            </a:r>
            <a:r>
              <a:rPr lang="en-US" sz="1600" b="0" i="0" u="none" strike="noStrike" dirty="0">
                <a:solidFill>
                  <a:srgbClr val="F9F1DE"/>
                </a:solidFill>
                <a:effectLst/>
                <a:latin typeface="Tenor Sans" panose="020B0604020202020204" charset="0"/>
              </a:rPr>
              <a:t> herbal </a:t>
            </a:r>
            <a:r>
              <a:rPr lang="en-US" sz="1600" b="0" i="0" u="none" strike="noStrike" dirty="0" err="1">
                <a:solidFill>
                  <a:srgbClr val="F9F1DE"/>
                </a:solidFill>
                <a:effectLst/>
                <a:latin typeface="Tenor Sans" panose="020B0604020202020204" charset="0"/>
              </a:rPr>
              <a:t>tanpa</a:t>
            </a:r>
            <a:r>
              <a:rPr lang="en-US" sz="1600" b="0" i="0" u="none" strike="noStrike" dirty="0">
                <a:solidFill>
                  <a:srgbClr val="F9F1DE"/>
                </a:solidFill>
                <a:effectLst/>
                <a:latin typeface="Tenor Sans" panose="020B0604020202020204" charset="0"/>
              </a:rPr>
              <a:t> </a:t>
            </a:r>
            <a:r>
              <a:rPr lang="en-US" sz="1600" b="0" i="0" u="none" strike="noStrike" dirty="0" err="1">
                <a:solidFill>
                  <a:srgbClr val="F9F1DE"/>
                </a:solidFill>
                <a:effectLst/>
                <a:latin typeface="Tenor Sans" panose="020B0604020202020204" charset="0"/>
              </a:rPr>
              <a:t>harus</a:t>
            </a:r>
            <a:r>
              <a:rPr lang="en-US" sz="1600" b="0" i="0" u="none" strike="noStrike" dirty="0">
                <a:solidFill>
                  <a:srgbClr val="F9F1DE"/>
                </a:solidFill>
                <a:effectLst/>
                <a:latin typeface="Tenor Sans" panose="020B0604020202020204" charset="0"/>
              </a:rPr>
              <a:t> </a:t>
            </a:r>
            <a:r>
              <a:rPr lang="en-US" sz="1600" b="0" i="0" u="none" strike="noStrike" dirty="0" err="1">
                <a:solidFill>
                  <a:srgbClr val="F9F1DE"/>
                </a:solidFill>
                <a:effectLst/>
                <a:latin typeface="Tenor Sans" panose="020B0604020202020204" charset="0"/>
              </a:rPr>
              <a:t>datang</a:t>
            </a:r>
            <a:r>
              <a:rPr lang="en-US" sz="1600" b="0" i="0" u="none" strike="noStrike" dirty="0">
                <a:solidFill>
                  <a:srgbClr val="F9F1DE"/>
                </a:solidFill>
                <a:effectLst/>
                <a:latin typeface="Tenor Sans" panose="020B0604020202020204" charset="0"/>
              </a:rPr>
              <a:t> </a:t>
            </a:r>
            <a:r>
              <a:rPr lang="en-US" sz="1600" b="0" i="0" u="none" strike="noStrike" dirty="0" err="1">
                <a:solidFill>
                  <a:srgbClr val="F9F1DE"/>
                </a:solidFill>
                <a:effectLst/>
                <a:latin typeface="Tenor Sans" panose="020B0604020202020204" charset="0"/>
              </a:rPr>
              <a:t>langsung</a:t>
            </a:r>
            <a:r>
              <a:rPr lang="en-US" sz="1600" b="0" i="0" u="none" strike="noStrike" dirty="0">
                <a:solidFill>
                  <a:srgbClr val="F9F1DE"/>
                </a:solidFill>
                <a:effectLst/>
                <a:latin typeface="Tenor Sans" panose="020B0604020202020204" charset="0"/>
              </a:rPr>
              <a:t> </a:t>
            </a:r>
            <a:r>
              <a:rPr lang="en-US" sz="1600" b="0" i="0" u="none" strike="noStrike" dirty="0" err="1">
                <a:solidFill>
                  <a:srgbClr val="F9F1DE"/>
                </a:solidFill>
                <a:effectLst/>
                <a:latin typeface="Tenor Sans" panose="020B0604020202020204" charset="0"/>
              </a:rPr>
              <a:t>ke</a:t>
            </a:r>
            <a:r>
              <a:rPr lang="en-US" sz="1600" b="0" i="0" u="none" strike="noStrike" dirty="0">
                <a:solidFill>
                  <a:srgbClr val="F9F1DE"/>
                </a:solidFill>
                <a:effectLst/>
                <a:latin typeface="Tenor Sans" panose="020B0604020202020204" charset="0"/>
              </a:rPr>
              <a:t> </a:t>
            </a:r>
            <a:r>
              <a:rPr lang="en-US" sz="1600" b="0" i="0" u="none" strike="noStrike" dirty="0" err="1">
                <a:solidFill>
                  <a:srgbClr val="F9F1DE"/>
                </a:solidFill>
                <a:effectLst/>
                <a:latin typeface="Tenor Sans" panose="020B0604020202020204" charset="0"/>
              </a:rPr>
              <a:t>tempatnya</a:t>
            </a:r>
            <a:r>
              <a:rPr lang="en-US" sz="1600" b="0" i="0" u="none" strike="noStrike" dirty="0">
                <a:solidFill>
                  <a:srgbClr val="F9F1DE"/>
                </a:solidFill>
                <a:effectLst/>
                <a:latin typeface="Tenor Sans" panose="020B0604020202020204" charset="0"/>
              </a:rPr>
              <a:t>?</a:t>
            </a:r>
          </a:p>
        </p:txBody>
      </p:sp>
      <p:cxnSp>
        <p:nvCxnSpPr>
          <p:cNvPr id="401" name="Google Shape;401;p35"/>
          <p:cNvCxnSpPr/>
          <p:nvPr/>
        </p:nvCxnSpPr>
        <p:spPr>
          <a:xfrm>
            <a:off x="830789" y="1561045"/>
            <a:ext cx="10614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36"/>
          <p:cNvSpPr txBox="1">
            <a:spLocks noGrp="1"/>
          </p:cNvSpPr>
          <p:nvPr>
            <p:ph type="title"/>
          </p:nvPr>
        </p:nvSpPr>
        <p:spPr>
          <a:xfrm>
            <a:off x="720000" y="52427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Solusi </a:t>
            </a:r>
            <a:endParaRPr dirty="0"/>
          </a:p>
        </p:txBody>
      </p:sp>
      <p:pic>
        <p:nvPicPr>
          <p:cNvPr id="425" name="Google Shape;425;p36"/>
          <p:cNvPicPr preferRelativeResize="0"/>
          <p:nvPr/>
        </p:nvPicPr>
        <p:blipFill rotWithShape="1">
          <a:blip r:embed="rId3">
            <a:alphaModFix/>
          </a:blip>
          <a:srcRect t="19" b="19"/>
          <a:stretch/>
        </p:blipFill>
        <p:spPr>
          <a:xfrm>
            <a:off x="5714575" y="0"/>
            <a:ext cx="342942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36"/>
          <p:cNvSpPr/>
          <p:nvPr/>
        </p:nvSpPr>
        <p:spPr>
          <a:xfrm rot="7200079">
            <a:off x="4133511" y="-184674"/>
            <a:ext cx="817887" cy="2317781"/>
          </a:xfrm>
          <a:custGeom>
            <a:avLst/>
            <a:gdLst/>
            <a:ahLst/>
            <a:cxnLst/>
            <a:rect l="l" t="t" r="r" b="b"/>
            <a:pathLst>
              <a:path w="35134" h="99565" extrusionOk="0">
                <a:moveTo>
                  <a:pt x="10446" y="21596"/>
                </a:moveTo>
                <a:cubicBezTo>
                  <a:pt x="12184" y="26780"/>
                  <a:pt x="15082" y="31629"/>
                  <a:pt x="19563" y="36861"/>
                </a:cubicBezTo>
                <a:cubicBezTo>
                  <a:pt x="19627" y="36935"/>
                  <a:pt x="19708" y="37001"/>
                  <a:pt x="19810" y="37063"/>
                </a:cubicBezTo>
                <a:cubicBezTo>
                  <a:pt x="19458" y="36279"/>
                  <a:pt x="19081" y="35685"/>
                  <a:pt x="18610" y="35160"/>
                </a:cubicBezTo>
                <a:cubicBezTo>
                  <a:pt x="18162" y="34661"/>
                  <a:pt x="17801" y="34074"/>
                  <a:pt x="17454" y="33508"/>
                </a:cubicBezTo>
                <a:lnTo>
                  <a:pt x="17127" y="32980"/>
                </a:lnTo>
                <a:cubicBezTo>
                  <a:pt x="15969" y="31162"/>
                  <a:pt x="14816" y="29341"/>
                  <a:pt x="13679" y="27509"/>
                </a:cubicBezTo>
                <a:cubicBezTo>
                  <a:pt x="12831" y="26142"/>
                  <a:pt x="12208" y="24716"/>
                  <a:pt x="11718" y="23020"/>
                </a:cubicBezTo>
                <a:lnTo>
                  <a:pt x="11923" y="22927"/>
                </a:lnTo>
                <a:cubicBezTo>
                  <a:pt x="12056" y="23130"/>
                  <a:pt x="12178" y="23307"/>
                  <a:pt x="12290" y="23468"/>
                </a:cubicBezTo>
                <a:cubicBezTo>
                  <a:pt x="12505" y="23783"/>
                  <a:pt x="12681" y="24040"/>
                  <a:pt x="12826" y="24313"/>
                </a:cubicBezTo>
                <a:cubicBezTo>
                  <a:pt x="14306" y="27106"/>
                  <a:pt x="16240" y="29569"/>
                  <a:pt x="18111" y="31813"/>
                </a:cubicBezTo>
                <a:cubicBezTo>
                  <a:pt x="19939" y="34010"/>
                  <a:pt x="21806" y="36175"/>
                  <a:pt x="23675" y="38338"/>
                </a:cubicBezTo>
                <a:lnTo>
                  <a:pt x="23923" y="38625"/>
                </a:lnTo>
                <a:cubicBezTo>
                  <a:pt x="24648" y="39469"/>
                  <a:pt x="25347" y="40330"/>
                  <a:pt x="26040" y="41202"/>
                </a:cubicBezTo>
                <a:cubicBezTo>
                  <a:pt x="27207" y="42675"/>
                  <a:pt x="28851" y="44493"/>
                  <a:pt x="31237" y="45496"/>
                </a:cubicBezTo>
                <a:lnTo>
                  <a:pt x="31382" y="45556"/>
                </a:lnTo>
                <a:lnTo>
                  <a:pt x="31281" y="45675"/>
                </a:lnTo>
                <a:cubicBezTo>
                  <a:pt x="31245" y="45717"/>
                  <a:pt x="31216" y="45759"/>
                  <a:pt x="31189" y="45796"/>
                </a:cubicBezTo>
                <a:cubicBezTo>
                  <a:pt x="31126" y="45884"/>
                  <a:pt x="31072" y="45960"/>
                  <a:pt x="30979" y="45984"/>
                </a:cubicBezTo>
                <a:cubicBezTo>
                  <a:pt x="29873" y="46248"/>
                  <a:pt x="28891" y="46374"/>
                  <a:pt x="27974" y="46374"/>
                </a:cubicBezTo>
                <a:cubicBezTo>
                  <a:pt x="26651" y="46374"/>
                  <a:pt x="25472" y="46111"/>
                  <a:pt x="24368" y="45568"/>
                </a:cubicBezTo>
                <a:cubicBezTo>
                  <a:pt x="23633" y="45207"/>
                  <a:pt x="22980" y="44599"/>
                  <a:pt x="22455" y="44114"/>
                </a:cubicBezTo>
                <a:cubicBezTo>
                  <a:pt x="19309" y="41193"/>
                  <a:pt x="17159" y="38545"/>
                  <a:pt x="15690" y="35780"/>
                </a:cubicBezTo>
                <a:cubicBezTo>
                  <a:pt x="13229" y="31150"/>
                  <a:pt x="11625" y="27132"/>
                  <a:pt x="10640" y="23137"/>
                </a:cubicBezTo>
                <a:cubicBezTo>
                  <a:pt x="10556" y="22798"/>
                  <a:pt x="10459" y="22461"/>
                  <a:pt x="10360" y="22125"/>
                </a:cubicBezTo>
                <a:lnTo>
                  <a:pt x="10228" y="21664"/>
                </a:lnTo>
                <a:lnTo>
                  <a:pt x="10446" y="21596"/>
                </a:lnTo>
                <a:close/>
                <a:moveTo>
                  <a:pt x="1" y="0"/>
                </a:moveTo>
                <a:lnTo>
                  <a:pt x="1" y="2238"/>
                </a:lnTo>
                <a:cubicBezTo>
                  <a:pt x="910" y="3781"/>
                  <a:pt x="1644" y="5369"/>
                  <a:pt x="2247" y="6824"/>
                </a:cubicBezTo>
                <a:cubicBezTo>
                  <a:pt x="3425" y="9667"/>
                  <a:pt x="3168" y="12731"/>
                  <a:pt x="2834" y="15381"/>
                </a:cubicBezTo>
                <a:cubicBezTo>
                  <a:pt x="2670" y="16688"/>
                  <a:pt x="2153" y="17966"/>
                  <a:pt x="1655" y="19204"/>
                </a:cubicBezTo>
                <a:cubicBezTo>
                  <a:pt x="1542" y="19486"/>
                  <a:pt x="1428" y="19767"/>
                  <a:pt x="1318" y="20047"/>
                </a:cubicBezTo>
                <a:cubicBezTo>
                  <a:pt x="1007" y="20853"/>
                  <a:pt x="640" y="21653"/>
                  <a:pt x="285" y="22425"/>
                </a:cubicBezTo>
                <a:cubicBezTo>
                  <a:pt x="187" y="22640"/>
                  <a:pt x="98" y="22858"/>
                  <a:pt x="1" y="23071"/>
                </a:cubicBezTo>
                <a:lnTo>
                  <a:pt x="1" y="26613"/>
                </a:lnTo>
                <a:cubicBezTo>
                  <a:pt x="240" y="25264"/>
                  <a:pt x="578" y="23891"/>
                  <a:pt x="1085" y="22548"/>
                </a:cubicBezTo>
                <a:lnTo>
                  <a:pt x="1180" y="22277"/>
                </a:lnTo>
                <a:cubicBezTo>
                  <a:pt x="1286" y="21958"/>
                  <a:pt x="1395" y="21629"/>
                  <a:pt x="1658" y="21310"/>
                </a:cubicBezTo>
                <a:lnTo>
                  <a:pt x="1834" y="21097"/>
                </a:lnTo>
                <a:lnTo>
                  <a:pt x="1861" y="21374"/>
                </a:lnTo>
                <a:cubicBezTo>
                  <a:pt x="1867" y="21444"/>
                  <a:pt x="1882" y="21519"/>
                  <a:pt x="1894" y="21595"/>
                </a:cubicBezTo>
                <a:cubicBezTo>
                  <a:pt x="1928" y="21774"/>
                  <a:pt x="1963" y="21960"/>
                  <a:pt x="1910" y="22131"/>
                </a:cubicBezTo>
                <a:cubicBezTo>
                  <a:pt x="1313" y="24047"/>
                  <a:pt x="1347" y="25984"/>
                  <a:pt x="1443" y="28135"/>
                </a:cubicBezTo>
                <a:cubicBezTo>
                  <a:pt x="1542" y="30283"/>
                  <a:pt x="1990" y="32411"/>
                  <a:pt x="2425" y="34471"/>
                </a:cubicBezTo>
                <a:lnTo>
                  <a:pt x="2450" y="34596"/>
                </a:lnTo>
                <a:cubicBezTo>
                  <a:pt x="3225" y="38282"/>
                  <a:pt x="3608" y="41625"/>
                  <a:pt x="3625" y="44815"/>
                </a:cubicBezTo>
                <a:cubicBezTo>
                  <a:pt x="3638" y="47457"/>
                  <a:pt x="3049" y="49989"/>
                  <a:pt x="2531" y="51899"/>
                </a:cubicBezTo>
                <a:cubicBezTo>
                  <a:pt x="2141" y="53349"/>
                  <a:pt x="1805" y="54840"/>
                  <a:pt x="1480" y="56284"/>
                </a:cubicBezTo>
                <a:lnTo>
                  <a:pt x="1318" y="57006"/>
                </a:lnTo>
                <a:cubicBezTo>
                  <a:pt x="1250" y="57300"/>
                  <a:pt x="1220" y="57607"/>
                  <a:pt x="1183" y="57977"/>
                </a:cubicBezTo>
                <a:cubicBezTo>
                  <a:pt x="1163" y="58176"/>
                  <a:pt x="1140" y="58392"/>
                  <a:pt x="1112" y="58636"/>
                </a:cubicBezTo>
                <a:lnTo>
                  <a:pt x="891" y="58663"/>
                </a:lnTo>
                <a:lnTo>
                  <a:pt x="616" y="57940"/>
                </a:lnTo>
                <a:cubicBezTo>
                  <a:pt x="407" y="57391"/>
                  <a:pt x="205" y="56852"/>
                  <a:pt x="1" y="56312"/>
                </a:cubicBezTo>
                <a:lnTo>
                  <a:pt x="1" y="58167"/>
                </a:lnTo>
                <a:cubicBezTo>
                  <a:pt x="107" y="58440"/>
                  <a:pt x="222" y="58710"/>
                  <a:pt x="322" y="58983"/>
                </a:cubicBezTo>
                <a:cubicBezTo>
                  <a:pt x="495" y="59443"/>
                  <a:pt x="745" y="59890"/>
                  <a:pt x="1008" y="60361"/>
                </a:cubicBezTo>
                <a:cubicBezTo>
                  <a:pt x="1089" y="60507"/>
                  <a:pt x="1172" y="60654"/>
                  <a:pt x="1258" y="60809"/>
                </a:cubicBezTo>
                <a:cubicBezTo>
                  <a:pt x="1300" y="60493"/>
                  <a:pt x="1334" y="60188"/>
                  <a:pt x="1372" y="59890"/>
                </a:cubicBezTo>
                <a:cubicBezTo>
                  <a:pt x="1474" y="59031"/>
                  <a:pt x="1572" y="58219"/>
                  <a:pt x="1768" y="57436"/>
                </a:cubicBezTo>
                <a:cubicBezTo>
                  <a:pt x="2041" y="56328"/>
                  <a:pt x="2363" y="55231"/>
                  <a:pt x="2686" y="54136"/>
                </a:cubicBezTo>
                <a:cubicBezTo>
                  <a:pt x="2959" y="53207"/>
                  <a:pt x="3231" y="52278"/>
                  <a:pt x="3474" y="51342"/>
                </a:cubicBezTo>
                <a:cubicBezTo>
                  <a:pt x="3808" y="50058"/>
                  <a:pt x="4186" y="48606"/>
                  <a:pt x="4329" y="47162"/>
                </a:cubicBezTo>
                <a:cubicBezTo>
                  <a:pt x="4483" y="45604"/>
                  <a:pt x="4429" y="43969"/>
                  <a:pt x="4383" y="42527"/>
                </a:cubicBezTo>
                <a:cubicBezTo>
                  <a:pt x="4307" y="40305"/>
                  <a:pt x="3989" y="37912"/>
                  <a:pt x="3405" y="35217"/>
                </a:cubicBezTo>
                <a:cubicBezTo>
                  <a:pt x="2927" y="32993"/>
                  <a:pt x="2560" y="31171"/>
                  <a:pt x="2250" y="29480"/>
                </a:cubicBezTo>
                <a:cubicBezTo>
                  <a:pt x="1631" y="26085"/>
                  <a:pt x="2142" y="22817"/>
                  <a:pt x="2725" y="20071"/>
                </a:cubicBezTo>
                <a:cubicBezTo>
                  <a:pt x="3446" y="16671"/>
                  <a:pt x="3756" y="13243"/>
                  <a:pt x="3647" y="9880"/>
                </a:cubicBezTo>
                <a:cubicBezTo>
                  <a:pt x="3643" y="9743"/>
                  <a:pt x="3646" y="9605"/>
                  <a:pt x="3647" y="9467"/>
                </a:cubicBezTo>
                <a:lnTo>
                  <a:pt x="3655" y="8997"/>
                </a:lnTo>
                <a:lnTo>
                  <a:pt x="3850" y="9223"/>
                </a:lnTo>
                <a:cubicBezTo>
                  <a:pt x="4229" y="9656"/>
                  <a:pt x="4495" y="10119"/>
                  <a:pt x="4662" y="10639"/>
                </a:cubicBezTo>
                <a:lnTo>
                  <a:pt x="5166" y="12184"/>
                </a:lnTo>
                <a:cubicBezTo>
                  <a:pt x="5735" y="13915"/>
                  <a:pt x="6321" y="15704"/>
                  <a:pt x="6808" y="17489"/>
                </a:cubicBezTo>
                <a:cubicBezTo>
                  <a:pt x="7332" y="19404"/>
                  <a:pt x="7783" y="21371"/>
                  <a:pt x="8219" y="23273"/>
                </a:cubicBezTo>
                <a:lnTo>
                  <a:pt x="8656" y="25160"/>
                </a:lnTo>
                <a:cubicBezTo>
                  <a:pt x="8798" y="25763"/>
                  <a:pt x="8926" y="26369"/>
                  <a:pt x="9055" y="26975"/>
                </a:cubicBezTo>
                <a:cubicBezTo>
                  <a:pt x="9287" y="28064"/>
                  <a:pt x="9524" y="29190"/>
                  <a:pt x="9837" y="30274"/>
                </a:cubicBezTo>
                <a:cubicBezTo>
                  <a:pt x="10121" y="31258"/>
                  <a:pt x="10482" y="32240"/>
                  <a:pt x="10832" y="33190"/>
                </a:cubicBezTo>
                <a:cubicBezTo>
                  <a:pt x="11082" y="33871"/>
                  <a:pt x="11332" y="34551"/>
                  <a:pt x="11559" y="35240"/>
                </a:cubicBezTo>
                <a:cubicBezTo>
                  <a:pt x="11992" y="36559"/>
                  <a:pt x="12410" y="37884"/>
                  <a:pt x="12828" y="39207"/>
                </a:cubicBezTo>
                <a:cubicBezTo>
                  <a:pt x="13275" y="40620"/>
                  <a:pt x="13720" y="42033"/>
                  <a:pt x="14184" y="43440"/>
                </a:cubicBezTo>
                <a:cubicBezTo>
                  <a:pt x="14981" y="45851"/>
                  <a:pt x="15375" y="48311"/>
                  <a:pt x="15356" y="50753"/>
                </a:cubicBezTo>
                <a:cubicBezTo>
                  <a:pt x="15342" y="52521"/>
                  <a:pt x="15251" y="54085"/>
                  <a:pt x="15075" y="55527"/>
                </a:cubicBezTo>
                <a:cubicBezTo>
                  <a:pt x="14843" y="57403"/>
                  <a:pt x="14242" y="59207"/>
                  <a:pt x="13660" y="60952"/>
                </a:cubicBezTo>
                <a:cubicBezTo>
                  <a:pt x="13345" y="61890"/>
                  <a:pt x="13022" y="62861"/>
                  <a:pt x="12760" y="63830"/>
                </a:cubicBezTo>
                <a:cubicBezTo>
                  <a:pt x="12574" y="64519"/>
                  <a:pt x="12350" y="65198"/>
                  <a:pt x="12126" y="65878"/>
                </a:cubicBezTo>
                <a:cubicBezTo>
                  <a:pt x="11866" y="66663"/>
                  <a:pt x="11596" y="67477"/>
                  <a:pt x="11396" y="68289"/>
                </a:cubicBezTo>
                <a:cubicBezTo>
                  <a:pt x="10885" y="70370"/>
                  <a:pt x="10441" y="72492"/>
                  <a:pt x="10078" y="74596"/>
                </a:cubicBezTo>
                <a:cubicBezTo>
                  <a:pt x="9805" y="76170"/>
                  <a:pt x="9637" y="77722"/>
                  <a:pt x="9578" y="79212"/>
                </a:cubicBezTo>
                <a:cubicBezTo>
                  <a:pt x="9455" y="82358"/>
                  <a:pt x="9687" y="85596"/>
                  <a:pt x="10268" y="88836"/>
                </a:cubicBezTo>
                <a:cubicBezTo>
                  <a:pt x="10578" y="90560"/>
                  <a:pt x="11147" y="92247"/>
                  <a:pt x="11607" y="93524"/>
                </a:cubicBezTo>
                <a:cubicBezTo>
                  <a:pt x="12046" y="94739"/>
                  <a:pt x="12574" y="95946"/>
                  <a:pt x="13082" y="97115"/>
                </a:cubicBezTo>
                <a:cubicBezTo>
                  <a:pt x="13308" y="97629"/>
                  <a:pt x="13532" y="98143"/>
                  <a:pt x="13750" y="98661"/>
                </a:cubicBezTo>
                <a:lnTo>
                  <a:pt x="14130" y="99564"/>
                </a:lnTo>
                <a:cubicBezTo>
                  <a:pt x="14353" y="99333"/>
                  <a:pt x="14463" y="99091"/>
                  <a:pt x="14509" y="98841"/>
                </a:cubicBezTo>
                <a:lnTo>
                  <a:pt x="14509" y="98841"/>
                </a:lnTo>
                <a:lnTo>
                  <a:pt x="14291" y="98931"/>
                </a:lnTo>
                <a:lnTo>
                  <a:pt x="14123" y="98943"/>
                </a:lnTo>
                <a:lnTo>
                  <a:pt x="13921" y="98286"/>
                </a:lnTo>
                <a:cubicBezTo>
                  <a:pt x="13802" y="97889"/>
                  <a:pt x="13685" y="97492"/>
                  <a:pt x="13535" y="97106"/>
                </a:cubicBezTo>
                <a:cubicBezTo>
                  <a:pt x="12572" y="94614"/>
                  <a:pt x="11601" y="91925"/>
                  <a:pt x="11035" y="89139"/>
                </a:cubicBezTo>
                <a:cubicBezTo>
                  <a:pt x="10882" y="88385"/>
                  <a:pt x="10829" y="87599"/>
                  <a:pt x="10777" y="86839"/>
                </a:cubicBezTo>
                <a:cubicBezTo>
                  <a:pt x="10756" y="86533"/>
                  <a:pt x="10735" y="86224"/>
                  <a:pt x="10708" y="85919"/>
                </a:cubicBezTo>
                <a:cubicBezTo>
                  <a:pt x="10455" y="83084"/>
                  <a:pt x="10252" y="80308"/>
                  <a:pt x="10560" y="77537"/>
                </a:cubicBezTo>
                <a:cubicBezTo>
                  <a:pt x="11005" y="73522"/>
                  <a:pt x="11682" y="70242"/>
                  <a:pt x="12690" y="67218"/>
                </a:cubicBezTo>
                <a:cubicBezTo>
                  <a:pt x="13017" y="66233"/>
                  <a:pt x="13318" y="65240"/>
                  <a:pt x="13607" y="64246"/>
                </a:cubicBezTo>
                <a:lnTo>
                  <a:pt x="14076" y="62637"/>
                </a:lnTo>
                <a:cubicBezTo>
                  <a:pt x="14532" y="61096"/>
                  <a:pt x="15001" y="59502"/>
                  <a:pt x="15380" y="57914"/>
                </a:cubicBezTo>
                <a:cubicBezTo>
                  <a:pt x="15851" y="55950"/>
                  <a:pt x="16042" y="53927"/>
                  <a:pt x="15948" y="51903"/>
                </a:cubicBezTo>
                <a:lnTo>
                  <a:pt x="15935" y="51615"/>
                </a:lnTo>
                <a:cubicBezTo>
                  <a:pt x="15878" y="50342"/>
                  <a:pt x="15819" y="49028"/>
                  <a:pt x="15634" y="47747"/>
                </a:cubicBezTo>
                <a:lnTo>
                  <a:pt x="15572" y="47335"/>
                </a:lnTo>
                <a:cubicBezTo>
                  <a:pt x="15484" y="46735"/>
                  <a:pt x="15390" y="46114"/>
                  <a:pt x="15363" y="45476"/>
                </a:cubicBezTo>
                <a:lnTo>
                  <a:pt x="15584" y="45434"/>
                </a:lnTo>
                <a:lnTo>
                  <a:pt x="15726" y="45822"/>
                </a:lnTo>
                <a:cubicBezTo>
                  <a:pt x="15834" y="46118"/>
                  <a:pt x="15944" y="46416"/>
                  <a:pt x="16030" y="46717"/>
                </a:cubicBezTo>
                <a:cubicBezTo>
                  <a:pt x="16963" y="50034"/>
                  <a:pt x="17642" y="53448"/>
                  <a:pt x="18233" y="56639"/>
                </a:cubicBezTo>
                <a:cubicBezTo>
                  <a:pt x="18857" y="60004"/>
                  <a:pt x="18822" y="63475"/>
                  <a:pt x="18129" y="67250"/>
                </a:cubicBezTo>
                <a:cubicBezTo>
                  <a:pt x="17992" y="67992"/>
                  <a:pt x="17775" y="68729"/>
                  <a:pt x="17565" y="69442"/>
                </a:cubicBezTo>
                <a:cubicBezTo>
                  <a:pt x="17407" y="69983"/>
                  <a:pt x="17248" y="70523"/>
                  <a:pt x="17121" y="71069"/>
                </a:cubicBezTo>
                <a:cubicBezTo>
                  <a:pt x="16846" y="72263"/>
                  <a:pt x="16496" y="73457"/>
                  <a:pt x="16156" y="74612"/>
                </a:cubicBezTo>
                <a:cubicBezTo>
                  <a:pt x="15590" y="76543"/>
                  <a:pt x="15004" y="78537"/>
                  <a:pt x="14757" y="80578"/>
                </a:cubicBezTo>
                <a:cubicBezTo>
                  <a:pt x="14748" y="80645"/>
                  <a:pt x="14742" y="80704"/>
                  <a:pt x="14744" y="80763"/>
                </a:cubicBezTo>
                <a:cubicBezTo>
                  <a:pt x="14950" y="80462"/>
                  <a:pt x="15034" y="80108"/>
                  <a:pt x="15124" y="79737"/>
                </a:cubicBezTo>
                <a:cubicBezTo>
                  <a:pt x="15166" y="79561"/>
                  <a:pt x="15208" y="79388"/>
                  <a:pt x="15264" y="79221"/>
                </a:cubicBezTo>
                <a:cubicBezTo>
                  <a:pt x="16028" y="76889"/>
                  <a:pt x="16651" y="74928"/>
                  <a:pt x="17198" y="72934"/>
                </a:cubicBezTo>
                <a:cubicBezTo>
                  <a:pt x="17345" y="72397"/>
                  <a:pt x="17500" y="71862"/>
                  <a:pt x="17655" y="71328"/>
                </a:cubicBezTo>
                <a:cubicBezTo>
                  <a:pt x="18202" y="69445"/>
                  <a:pt x="18768" y="67498"/>
                  <a:pt x="18959" y="65510"/>
                </a:cubicBezTo>
                <a:cubicBezTo>
                  <a:pt x="19055" y="64498"/>
                  <a:pt x="19085" y="63460"/>
                  <a:pt x="19114" y="62457"/>
                </a:cubicBezTo>
                <a:cubicBezTo>
                  <a:pt x="19132" y="61849"/>
                  <a:pt x="19148" y="61243"/>
                  <a:pt x="19180" y="60637"/>
                </a:cubicBezTo>
                <a:cubicBezTo>
                  <a:pt x="19311" y="58129"/>
                  <a:pt x="18732" y="55681"/>
                  <a:pt x="18172" y="53314"/>
                </a:cubicBezTo>
                <a:cubicBezTo>
                  <a:pt x="18018" y="52666"/>
                  <a:pt x="17864" y="52018"/>
                  <a:pt x="17724" y="51368"/>
                </a:cubicBezTo>
                <a:cubicBezTo>
                  <a:pt x="17375" y="49748"/>
                  <a:pt x="16969" y="48157"/>
                  <a:pt x="16538" y="46472"/>
                </a:cubicBezTo>
                <a:cubicBezTo>
                  <a:pt x="16344" y="45714"/>
                  <a:pt x="16147" y="44944"/>
                  <a:pt x="15951" y="44154"/>
                </a:cubicBezTo>
                <a:lnTo>
                  <a:pt x="16156" y="44060"/>
                </a:lnTo>
                <a:cubicBezTo>
                  <a:pt x="17202" y="45557"/>
                  <a:pt x="17912" y="47100"/>
                  <a:pt x="18598" y="48591"/>
                </a:cubicBezTo>
                <a:lnTo>
                  <a:pt x="19046" y="49554"/>
                </a:lnTo>
                <a:cubicBezTo>
                  <a:pt x="19329" y="50154"/>
                  <a:pt x="19575" y="50770"/>
                  <a:pt x="19824" y="51385"/>
                </a:cubicBezTo>
                <a:cubicBezTo>
                  <a:pt x="19947" y="51693"/>
                  <a:pt x="20070" y="52000"/>
                  <a:pt x="20198" y="52305"/>
                </a:cubicBezTo>
                <a:cubicBezTo>
                  <a:pt x="21057" y="54356"/>
                  <a:pt x="21669" y="56667"/>
                  <a:pt x="22121" y="59579"/>
                </a:cubicBezTo>
                <a:cubicBezTo>
                  <a:pt x="22517" y="62125"/>
                  <a:pt x="22475" y="64898"/>
                  <a:pt x="21992" y="68308"/>
                </a:cubicBezTo>
                <a:cubicBezTo>
                  <a:pt x="21440" y="72207"/>
                  <a:pt x="20577" y="76092"/>
                  <a:pt x="19425" y="79853"/>
                </a:cubicBezTo>
                <a:cubicBezTo>
                  <a:pt x="18784" y="81938"/>
                  <a:pt x="18123" y="84020"/>
                  <a:pt x="17461" y="86099"/>
                </a:cubicBezTo>
                <a:cubicBezTo>
                  <a:pt x="16987" y="87587"/>
                  <a:pt x="16515" y="89074"/>
                  <a:pt x="16051" y="90564"/>
                </a:cubicBezTo>
                <a:cubicBezTo>
                  <a:pt x="15926" y="90963"/>
                  <a:pt x="15819" y="91402"/>
                  <a:pt x="15717" y="91948"/>
                </a:cubicBezTo>
                <a:cubicBezTo>
                  <a:pt x="15443" y="93385"/>
                  <a:pt x="15175" y="94826"/>
                  <a:pt x="14932" y="96268"/>
                </a:cubicBezTo>
                <a:cubicBezTo>
                  <a:pt x="14902" y="96446"/>
                  <a:pt x="14893" y="96626"/>
                  <a:pt x="14891" y="96808"/>
                </a:cubicBezTo>
                <a:cubicBezTo>
                  <a:pt x="15016" y="96488"/>
                  <a:pt x="15129" y="96182"/>
                  <a:pt x="15172" y="95864"/>
                </a:cubicBezTo>
                <a:cubicBezTo>
                  <a:pt x="15417" y="94042"/>
                  <a:pt x="15963" y="92294"/>
                  <a:pt x="16503" y="90657"/>
                </a:cubicBezTo>
                <a:cubicBezTo>
                  <a:pt x="16854" y="89594"/>
                  <a:pt x="17239" y="88542"/>
                  <a:pt x="17622" y="87489"/>
                </a:cubicBezTo>
                <a:cubicBezTo>
                  <a:pt x="17812" y="86976"/>
                  <a:pt x="18442" y="85221"/>
                  <a:pt x="18442" y="85221"/>
                </a:cubicBezTo>
                <a:cubicBezTo>
                  <a:pt x="18771" y="84302"/>
                  <a:pt x="19099" y="83384"/>
                  <a:pt x="19413" y="82462"/>
                </a:cubicBezTo>
                <a:cubicBezTo>
                  <a:pt x="19568" y="82011"/>
                  <a:pt x="19726" y="81561"/>
                  <a:pt x="19884" y="81110"/>
                </a:cubicBezTo>
                <a:cubicBezTo>
                  <a:pt x="20309" y="79904"/>
                  <a:pt x="20748" y="78656"/>
                  <a:pt x="21079" y="77403"/>
                </a:cubicBezTo>
                <a:cubicBezTo>
                  <a:pt x="21497" y="75811"/>
                  <a:pt x="21846" y="74171"/>
                  <a:pt x="22185" y="72586"/>
                </a:cubicBezTo>
                <a:cubicBezTo>
                  <a:pt x="22338" y="71865"/>
                  <a:pt x="22491" y="71144"/>
                  <a:pt x="22652" y="70426"/>
                </a:cubicBezTo>
                <a:cubicBezTo>
                  <a:pt x="23103" y="68407"/>
                  <a:pt x="23315" y="66189"/>
                  <a:pt x="23321" y="63449"/>
                </a:cubicBezTo>
                <a:cubicBezTo>
                  <a:pt x="23327" y="60087"/>
                  <a:pt x="22634" y="56622"/>
                  <a:pt x="21117" y="52484"/>
                </a:cubicBezTo>
                <a:cubicBezTo>
                  <a:pt x="20924" y="51956"/>
                  <a:pt x="20723" y="51409"/>
                  <a:pt x="20476" y="50899"/>
                </a:cubicBezTo>
                <a:cubicBezTo>
                  <a:pt x="19003" y="47861"/>
                  <a:pt x="17300" y="44655"/>
                  <a:pt x="15272" y="41097"/>
                </a:cubicBezTo>
                <a:cubicBezTo>
                  <a:pt x="14087" y="39020"/>
                  <a:pt x="13014" y="36905"/>
                  <a:pt x="12087" y="34805"/>
                </a:cubicBezTo>
                <a:cubicBezTo>
                  <a:pt x="10616" y="31479"/>
                  <a:pt x="9844" y="27974"/>
                  <a:pt x="9335" y="25291"/>
                </a:cubicBezTo>
                <a:cubicBezTo>
                  <a:pt x="8992" y="23470"/>
                  <a:pt x="8607" y="21516"/>
                  <a:pt x="8130" y="19570"/>
                </a:cubicBezTo>
                <a:cubicBezTo>
                  <a:pt x="7786" y="18169"/>
                  <a:pt x="7375" y="16758"/>
                  <a:pt x="6977" y="15394"/>
                </a:cubicBezTo>
                <a:lnTo>
                  <a:pt x="6557" y="13943"/>
                </a:lnTo>
                <a:cubicBezTo>
                  <a:pt x="6491" y="13716"/>
                  <a:pt x="6411" y="13492"/>
                  <a:pt x="6332" y="13268"/>
                </a:cubicBezTo>
                <a:cubicBezTo>
                  <a:pt x="6198" y="12897"/>
                  <a:pt x="6061" y="12512"/>
                  <a:pt x="5993" y="12115"/>
                </a:cubicBezTo>
                <a:cubicBezTo>
                  <a:pt x="5954" y="11885"/>
                  <a:pt x="5852" y="11670"/>
                  <a:pt x="5742" y="11444"/>
                </a:cubicBezTo>
                <a:cubicBezTo>
                  <a:pt x="5563" y="11074"/>
                  <a:pt x="5377" y="10691"/>
                  <a:pt x="5491" y="10221"/>
                </a:cubicBezTo>
                <a:lnTo>
                  <a:pt x="5518" y="10109"/>
                </a:lnTo>
                <a:lnTo>
                  <a:pt x="5518" y="10109"/>
                </a:lnTo>
                <a:lnTo>
                  <a:pt x="5438" y="10145"/>
                </a:lnTo>
                <a:lnTo>
                  <a:pt x="4936" y="9283"/>
                </a:lnTo>
                <a:lnTo>
                  <a:pt x="4968" y="9131"/>
                </a:lnTo>
                <a:lnTo>
                  <a:pt x="5256" y="8996"/>
                </a:lnTo>
                <a:lnTo>
                  <a:pt x="5644" y="10049"/>
                </a:lnTo>
                <a:lnTo>
                  <a:pt x="5634" y="10055"/>
                </a:lnTo>
                <a:lnTo>
                  <a:pt x="6124" y="11062"/>
                </a:lnTo>
                <a:cubicBezTo>
                  <a:pt x="6455" y="11749"/>
                  <a:pt x="6789" y="12437"/>
                  <a:pt x="7144" y="13115"/>
                </a:cubicBezTo>
                <a:cubicBezTo>
                  <a:pt x="8109" y="14960"/>
                  <a:pt x="8846" y="17062"/>
                  <a:pt x="9396" y="19542"/>
                </a:cubicBezTo>
                <a:lnTo>
                  <a:pt x="9608" y="20500"/>
                </a:lnTo>
                <a:cubicBezTo>
                  <a:pt x="10108" y="22777"/>
                  <a:pt x="10625" y="25130"/>
                  <a:pt x="11399" y="27392"/>
                </a:cubicBezTo>
                <a:cubicBezTo>
                  <a:pt x="12159" y="29614"/>
                  <a:pt x="13150" y="31769"/>
                  <a:pt x="14108" y="33853"/>
                </a:cubicBezTo>
                <a:lnTo>
                  <a:pt x="14568" y="34855"/>
                </a:lnTo>
                <a:cubicBezTo>
                  <a:pt x="16070" y="38147"/>
                  <a:pt x="18366" y="40960"/>
                  <a:pt x="20624" y="43509"/>
                </a:cubicBezTo>
                <a:cubicBezTo>
                  <a:pt x="21499" y="44497"/>
                  <a:pt x="22375" y="45257"/>
                  <a:pt x="23303" y="45833"/>
                </a:cubicBezTo>
                <a:cubicBezTo>
                  <a:pt x="24682" y="46685"/>
                  <a:pt x="26030" y="47100"/>
                  <a:pt x="27422" y="47100"/>
                </a:cubicBezTo>
                <a:cubicBezTo>
                  <a:pt x="27884" y="47100"/>
                  <a:pt x="28355" y="47052"/>
                  <a:pt x="28821" y="46959"/>
                </a:cubicBezTo>
                <a:cubicBezTo>
                  <a:pt x="29603" y="46801"/>
                  <a:pt x="30412" y="46578"/>
                  <a:pt x="31225" y="46300"/>
                </a:cubicBezTo>
                <a:cubicBezTo>
                  <a:pt x="31959" y="46048"/>
                  <a:pt x="32818" y="45732"/>
                  <a:pt x="33610" y="45309"/>
                </a:cubicBezTo>
                <a:cubicBezTo>
                  <a:pt x="34652" y="44753"/>
                  <a:pt x="35134" y="43774"/>
                  <a:pt x="35040" y="42399"/>
                </a:cubicBezTo>
                <a:cubicBezTo>
                  <a:pt x="34940" y="40929"/>
                  <a:pt x="34440" y="39481"/>
                  <a:pt x="33513" y="37971"/>
                </a:cubicBezTo>
                <a:cubicBezTo>
                  <a:pt x="32630" y="36539"/>
                  <a:pt x="31544" y="35175"/>
                  <a:pt x="30188" y="33801"/>
                </a:cubicBezTo>
                <a:lnTo>
                  <a:pt x="30186" y="33801"/>
                </a:lnTo>
                <a:cubicBezTo>
                  <a:pt x="29899" y="33508"/>
                  <a:pt x="29538" y="33271"/>
                  <a:pt x="29188" y="33044"/>
                </a:cubicBezTo>
                <a:cubicBezTo>
                  <a:pt x="28944" y="32885"/>
                  <a:pt x="28700" y="32727"/>
                  <a:pt x="28467" y="32544"/>
                </a:cubicBezTo>
                <a:cubicBezTo>
                  <a:pt x="28461" y="32544"/>
                  <a:pt x="28452" y="32547"/>
                  <a:pt x="28442" y="32551"/>
                </a:cubicBezTo>
                <a:lnTo>
                  <a:pt x="28918" y="32917"/>
                </a:lnTo>
                <a:cubicBezTo>
                  <a:pt x="29058" y="33020"/>
                  <a:pt x="29153" y="33093"/>
                  <a:pt x="29234" y="33174"/>
                </a:cubicBezTo>
                <a:cubicBezTo>
                  <a:pt x="31027" y="34918"/>
                  <a:pt x="32255" y="37031"/>
                  <a:pt x="33359" y="39045"/>
                </a:cubicBezTo>
                <a:cubicBezTo>
                  <a:pt x="33914" y="40058"/>
                  <a:pt x="34209" y="41117"/>
                  <a:pt x="34260" y="42278"/>
                </a:cubicBezTo>
                <a:cubicBezTo>
                  <a:pt x="34275" y="42640"/>
                  <a:pt x="34242" y="42968"/>
                  <a:pt x="34161" y="43257"/>
                </a:cubicBezTo>
                <a:cubicBezTo>
                  <a:pt x="33872" y="44263"/>
                  <a:pt x="33292" y="44772"/>
                  <a:pt x="32433" y="44772"/>
                </a:cubicBezTo>
                <a:cubicBezTo>
                  <a:pt x="32195" y="44772"/>
                  <a:pt x="31932" y="44732"/>
                  <a:pt x="31651" y="44654"/>
                </a:cubicBezTo>
                <a:cubicBezTo>
                  <a:pt x="30540" y="44341"/>
                  <a:pt x="29658" y="43693"/>
                  <a:pt x="28597" y="42748"/>
                </a:cubicBezTo>
                <a:lnTo>
                  <a:pt x="28493" y="42658"/>
                </a:lnTo>
                <a:lnTo>
                  <a:pt x="28946" y="42314"/>
                </a:lnTo>
                <a:cubicBezTo>
                  <a:pt x="29161" y="42151"/>
                  <a:pt x="29350" y="42010"/>
                  <a:pt x="29523" y="41851"/>
                </a:cubicBezTo>
                <a:cubicBezTo>
                  <a:pt x="30261" y="41169"/>
                  <a:pt x="30582" y="40428"/>
                  <a:pt x="30532" y="39520"/>
                </a:cubicBezTo>
                <a:cubicBezTo>
                  <a:pt x="30463" y="38258"/>
                  <a:pt x="30134" y="36992"/>
                  <a:pt x="29497" y="35536"/>
                </a:cubicBezTo>
                <a:cubicBezTo>
                  <a:pt x="29350" y="35198"/>
                  <a:pt x="29192" y="34864"/>
                  <a:pt x="29036" y="34533"/>
                </a:cubicBezTo>
                <a:cubicBezTo>
                  <a:pt x="28885" y="34217"/>
                  <a:pt x="28737" y="33902"/>
                  <a:pt x="28597" y="33584"/>
                </a:cubicBezTo>
                <a:cubicBezTo>
                  <a:pt x="28544" y="33465"/>
                  <a:pt x="28528" y="33338"/>
                  <a:pt x="28502" y="33162"/>
                </a:cubicBezTo>
                <a:cubicBezTo>
                  <a:pt x="28488" y="33064"/>
                  <a:pt x="28473" y="32950"/>
                  <a:pt x="28448" y="32807"/>
                </a:cubicBezTo>
                <a:lnTo>
                  <a:pt x="28406" y="32569"/>
                </a:lnTo>
                <a:cubicBezTo>
                  <a:pt x="28388" y="32580"/>
                  <a:pt x="28370" y="32592"/>
                  <a:pt x="28355" y="32601"/>
                </a:cubicBezTo>
                <a:cubicBezTo>
                  <a:pt x="28290" y="32643"/>
                  <a:pt x="28224" y="32686"/>
                  <a:pt x="28144" y="32686"/>
                </a:cubicBezTo>
                <a:cubicBezTo>
                  <a:pt x="27962" y="32686"/>
                  <a:pt x="27914" y="32467"/>
                  <a:pt x="27899" y="32396"/>
                </a:cubicBezTo>
                <a:cubicBezTo>
                  <a:pt x="27819" y="32031"/>
                  <a:pt x="27570" y="31864"/>
                  <a:pt x="27260" y="31721"/>
                </a:cubicBezTo>
                <a:lnTo>
                  <a:pt x="27260" y="31721"/>
                </a:lnTo>
                <a:cubicBezTo>
                  <a:pt x="28249" y="33267"/>
                  <a:pt x="28915" y="34623"/>
                  <a:pt x="29343" y="35963"/>
                </a:cubicBezTo>
                <a:lnTo>
                  <a:pt x="29503" y="36455"/>
                </a:lnTo>
                <a:cubicBezTo>
                  <a:pt x="29809" y="37378"/>
                  <a:pt x="30123" y="38332"/>
                  <a:pt x="30117" y="39363"/>
                </a:cubicBezTo>
                <a:cubicBezTo>
                  <a:pt x="30111" y="40192"/>
                  <a:pt x="29731" y="40875"/>
                  <a:pt x="28953" y="41452"/>
                </a:cubicBezTo>
                <a:cubicBezTo>
                  <a:pt x="28606" y="41709"/>
                  <a:pt x="28335" y="41823"/>
                  <a:pt x="28070" y="41823"/>
                </a:cubicBezTo>
                <a:cubicBezTo>
                  <a:pt x="27746" y="41823"/>
                  <a:pt x="27440" y="41648"/>
                  <a:pt x="27049" y="41236"/>
                </a:cubicBezTo>
                <a:cubicBezTo>
                  <a:pt x="26854" y="41031"/>
                  <a:pt x="26661" y="40825"/>
                  <a:pt x="26479" y="40610"/>
                </a:cubicBezTo>
                <a:cubicBezTo>
                  <a:pt x="25795" y="39807"/>
                  <a:pt x="25114" y="38998"/>
                  <a:pt x="24431" y="38190"/>
                </a:cubicBezTo>
                <a:cubicBezTo>
                  <a:pt x="22933" y="36413"/>
                  <a:pt x="21385" y="34575"/>
                  <a:pt x="19812" y="32813"/>
                </a:cubicBezTo>
                <a:cubicBezTo>
                  <a:pt x="18069" y="30864"/>
                  <a:pt x="16491" y="28698"/>
                  <a:pt x="15097" y="26787"/>
                </a:cubicBezTo>
                <a:lnTo>
                  <a:pt x="14739" y="26307"/>
                </a:lnTo>
                <a:cubicBezTo>
                  <a:pt x="14378" y="25831"/>
                  <a:pt x="14005" y="25337"/>
                  <a:pt x="13729" y="24802"/>
                </a:cubicBezTo>
                <a:cubicBezTo>
                  <a:pt x="12854" y="23122"/>
                  <a:pt x="11838" y="21131"/>
                  <a:pt x="10933" y="19106"/>
                </a:cubicBezTo>
                <a:cubicBezTo>
                  <a:pt x="9951" y="16907"/>
                  <a:pt x="8980" y="14758"/>
                  <a:pt x="7883" y="12627"/>
                </a:cubicBezTo>
                <a:cubicBezTo>
                  <a:pt x="6088" y="9139"/>
                  <a:pt x="3936" y="5966"/>
                  <a:pt x="2068" y="3319"/>
                </a:cubicBezTo>
                <a:lnTo>
                  <a:pt x="1808" y="2952"/>
                </a:lnTo>
                <a:cubicBezTo>
                  <a:pt x="1148" y="2023"/>
                  <a:pt x="471" y="1068"/>
                  <a:pt x="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C40D5F4-3990-B95E-5358-10347356222D}"/>
              </a:ext>
            </a:extLst>
          </p:cNvPr>
          <p:cNvSpPr txBox="1"/>
          <p:nvPr/>
        </p:nvSpPr>
        <p:spPr>
          <a:xfrm>
            <a:off x="720000" y="1771531"/>
            <a:ext cx="4409939" cy="184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rtl="0">
              <a:spcBef>
                <a:spcPts val="0"/>
              </a:spcBef>
              <a:spcAft>
                <a:spcPts val="0"/>
              </a:spcAft>
            </a:pP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Tenor Sans" panose="020B0604020202020204" charset="0"/>
              </a:rPr>
              <a:t>Solusi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  <a:latin typeface="Tenor Sans" panose="020B0604020202020204" charset="0"/>
              </a:rPr>
              <a:t>dari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Tenor Sans" panose="020B0604020202020204" charset="0"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  <a:latin typeface="Tenor Sans" panose="020B0604020202020204" charset="0"/>
              </a:rPr>
              <a:t>permasalahan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Tenor Sans" panose="020B0604020202020204" charset="0"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  <a:latin typeface="Tenor Sans" panose="020B0604020202020204" charset="0"/>
              </a:rPr>
              <a:t>tersebut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Tenor Sans" panose="020B0604020202020204" charset="0"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  <a:latin typeface="Tenor Sans" panose="020B0604020202020204" charset="0"/>
              </a:rPr>
              <a:t>adalah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Tenor Sans" panose="020B0604020202020204" charset="0"/>
              </a:rPr>
              <a:t> :</a:t>
            </a:r>
          </a:p>
          <a:p>
            <a:pPr algn="just" rtl="0">
              <a:spcBef>
                <a:spcPts val="0"/>
              </a:spcBef>
              <a:spcAft>
                <a:spcPts val="0"/>
              </a:spcAft>
            </a:pPr>
            <a:endParaRPr lang="en-US" b="0" dirty="0">
              <a:effectLst/>
              <a:latin typeface="Tenor Sans" panose="020B0604020202020204" charset="0"/>
            </a:endParaRPr>
          </a:p>
          <a:p>
            <a:pPr marL="285750" indent="-285750" algn="just" rtl="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Tenor Sans" panose="020B0604020202020204" charset="0"/>
              </a:rPr>
              <a:t>Menyediakan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Tenor Sans" panose="020B0604020202020204" charset="0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Tenor Sans" panose="020B0604020202020204" charset="0"/>
              </a:rPr>
              <a:t>artikel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Tenor Sans" panose="020B0604020202020204" charset="0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Tenor Sans" panose="020B0604020202020204" charset="0"/>
              </a:rPr>
              <a:t>kesehatan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Tenor Sans" panose="020B0604020202020204" charset="0"/>
              </a:rPr>
              <a:t> pada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Tenor Sans" panose="020B0604020202020204" charset="0"/>
              </a:rPr>
              <a:t>aplikasi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Tenor Sans" panose="020B0604020202020204" charset="0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Tenor Sans" panose="020B0604020202020204" charset="0"/>
              </a:rPr>
              <a:t>berbasis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Tenor Sans" panose="020B0604020202020204" charset="0"/>
              </a:rPr>
              <a:t> web yang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Tenor Sans" panose="020B0604020202020204" charset="0"/>
              </a:rPr>
              <a:t>berfokus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Tenor Sans" panose="020B0604020202020204" charset="0"/>
              </a:rPr>
              <a:t> pada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Tenor Sans" panose="020B0604020202020204" charset="0"/>
              </a:rPr>
              <a:t>obat-obatan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Tenor Sans" panose="020B0604020202020204" charset="0"/>
              </a:rPr>
              <a:t> herbal.</a:t>
            </a:r>
          </a:p>
          <a:p>
            <a:pPr marL="285750" indent="-285750" algn="just" rtl="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Tenor Sans" panose="020B0604020202020204" charset="0"/>
              </a:rPr>
              <a:t>Menambahkan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Tenor Sans" panose="020B0604020202020204" charset="0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Tenor Sans" panose="020B0604020202020204" charset="0"/>
              </a:rPr>
              <a:t>berbagai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Tenor Sans" panose="020B0604020202020204" charset="0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Tenor Sans" panose="020B0604020202020204" charset="0"/>
              </a:rPr>
              <a:t>fitur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Tenor Sans" panose="020B0604020202020204" charset="0"/>
              </a:rPr>
              <a:t> yang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Tenor Sans" panose="020B0604020202020204" charset="0"/>
              </a:rPr>
              <a:t>diperlukan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Tenor Sans" panose="020B0604020202020204" charset="0"/>
              </a:rPr>
              <a:t> agar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Tenor Sans" panose="020B0604020202020204" charset="0"/>
              </a:rPr>
              <a:t>masyarakat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Tenor Sans" panose="020B0604020202020204" charset="0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Tenor Sans" panose="020B0604020202020204" charset="0"/>
              </a:rPr>
              <a:t>dapat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Tenor Sans" panose="020B0604020202020204" charset="0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Tenor Sans" panose="020B0604020202020204" charset="0"/>
              </a:rPr>
              <a:t>melakukan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Tenor Sans" panose="020B0604020202020204" charset="0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Tenor Sans" panose="020B0604020202020204" charset="0"/>
              </a:rPr>
              <a:t>pemesanan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Tenor Sans" panose="020B0604020202020204" charset="0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Tenor Sans" panose="020B0604020202020204" charset="0"/>
              </a:rPr>
              <a:t>obat-obatan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Tenor Sans" panose="020B0604020202020204" charset="0"/>
              </a:rPr>
              <a:t> herbal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Tenor Sans" panose="020B0604020202020204" charset="0"/>
              </a:rPr>
              <a:t>dengan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Tenor Sans" panose="020B0604020202020204" charset="0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Tenor Sans" panose="020B0604020202020204" charset="0"/>
              </a:rPr>
              <a:t>mudah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Tenor Sans" panose="020B0604020202020204" charset="0"/>
              </a:rPr>
              <a:t>. 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6" name="Google Shape;356;p33"/>
          <p:cNvPicPr preferRelativeResize="0"/>
          <p:nvPr/>
        </p:nvPicPr>
        <p:blipFill rotWithShape="1">
          <a:blip r:embed="rId3">
            <a:alphaModFix/>
          </a:blip>
          <a:srcRect t="38653" b="14769"/>
          <a:stretch/>
        </p:blipFill>
        <p:spPr>
          <a:xfrm>
            <a:off x="0" y="2304763"/>
            <a:ext cx="9143997" cy="2838627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33"/>
          <p:cNvSpPr txBox="1">
            <a:spLocks noGrp="1"/>
          </p:cNvSpPr>
          <p:nvPr>
            <p:ph type="title" idx="2"/>
          </p:nvPr>
        </p:nvSpPr>
        <p:spPr>
          <a:xfrm>
            <a:off x="872365" y="535000"/>
            <a:ext cx="1337700" cy="95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358" name="Google Shape;358;p33"/>
          <p:cNvSpPr txBox="1">
            <a:spLocks noGrp="1"/>
          </p:cNvSpPr>
          <p:nvPr>
            <p:ph type="title"/>
          </p:nvPr>
        </p:nvSpPr>
        <p:spPr>
          <a:xfrm>
            <a:off x="2210065" y="534999"/>
            <a:ext cx="4810668" cy="110007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Herbal.in dan </a:t>
            </a:r>
            <a:br>
              <a:rPr lang="en" sz="4000" dirty="0"/>
            </a:br>
            <a:r>
              <a:rPr lang="en" sz="4000" dirty="0"/>
              <a:t>Fiturnya</a:t>
            </a:r>
            <a:endParaRPr sz="4000" dirty="0"/>
          </a:p>
        </p:txBody>
      </p:sp>
      <p:sp>
        <p:nvSpPr>
          <p:cNvPr id="359" name="Google Shape;359;p33"/>
          <p:cNvSpPr txBox="1">
            <a:spLocks noGrp="1"/>
          </p:cNvSpPr>
          <p:nvPr>
            <p:ph type="subTitle" idx="1"/>
          </p:nvPr>
        </p:nvSpPr>
        <p:spPr>
          <a:xfrm>
            <a:off x="2210065" y="1486900"/>
            <a:ext cx="4360200" cy="32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Penjelasan</a:t>
            </a:r>
            <a:r>
              <a:rPr lang="en-US" dirty="0"/>
              <a:t> </a:t>
            </a:r>
            <a:r>
              <a:rPr lang="en-US" dirty="0" err="1"/>
              <a:t>singkat</a:t>
            </a:r>
            <a:r>
              <a:rPr lang="en-US" dirty="0"/>
              <a:t> </a:t>
            </a:r>
            <a:r>
              <a:rPr lang="en-US" dirty="0" err="1"/>
              <a:t>mengenai</a:t>
            </a:r>
            <a:r>
              <a:rPr lang="en-US" dirty="0"/>
              <a:t> </a:t>
            </a:r>
            <a:r>
              <a:rPr lang="en-US" dirty="0" err="1"/>
              <a:t>aplikasi</a:t>
            </a:r>
            <a:r>
              <a:rPr lang="en-US" dirty="0"/>
              <a:t> yang </a:t>
            </a:r>
            <a:r>
              <a:rPr lang="en-US" dirty="0" err="1"/>
              <a:t>dibuat</a:t>
            </a:r>
            <a:r>
              <a:rPr lang="en-US" dirty="0"/>
              <a:t> dan </a:t>
            </a:r>
            <a:r>
              <a:rPr lang="en-US" dirty="0" err="1"/>
              <a:t>fitur-fiturnya</a:t>
            </a:r>
            <a:r>
              <a:rPr lang="en-US" dirty="0"/>
              <a:t>.</a:t>
            </a:r>
          </a:p>
        </p:txBody>
      </p:sp>
      <p:cxnSp>
        <p:nvCxnSpPr>
          <p:cNvPr id="360" name="Google Shape;360;p33"/>
          <p:cNvCxnSpPr/>
          <p:nvPr/>
        </p:nvCxnSpPr>
        <p:spPr>
          <a:xfrm>
            <a:off x="715100" y="1486900"/>
            <a:ext cx="1337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1" name="Google Shape;361;p33"/>
          <p:cNvSpPr/>
          <p:nvPr/>
        </p:nvSpPr>
        <p:spPr>
          <a:xfrm rot="7200079">
            <a:off x="6367711" y="240401"/>
            <a:ext cx="817887" cy="2317781"/>
          </a:xfrm>
          <a:custGeom>
            <a:avLst/>
            <a:gdLst/>
            <a:ahLst/>
            <a:cxnLst/>
            <a:rect l="l" t="t" r="r" b="b"/>
            <a:pathLst>
              <a:path w="35134" h="99565" extrusionOk="0">
                <a:moveTo>
                  <a:pt x="10446" y="21596"/>
                </a:moveTo>
                <a:cubicBezTo>
                  <a:pt x="12184" y="26780"/>
                  <a:pt x="15082" y="31629"/>
                  <a:pt x="19563" y="36861"/>
                </a:cubicBezTo>
                <a:cubicBezTo>
                  <a:pt x="19627" y="36935"/>
                  <a:pt x="19708" y="37001"/>
                  <a:pt x="19810" y="37063"/>
                </a:cubicBezTo>
                <a:cubicBezTo>
                  <a:pt x="19458" y="36279"/>
                  <a:pt x="19081" y="35685"/>
                  <a:pt x="18610" y="35160"/>
                </a:cubicBezTo>
                <a:cubicBezTo>
                  <a:pt x="18162" y="34661"/>
                  <a:pt x="17801" y="34074"/>
                  <a:pt x="17454" y="33508"/>
                </a:cubicBezTo>
                <a:lnTo>
                  <a:pt x="17127" y="32980"/>
                </a:lnTo>
                <a:cubicBezTo>
                  <a:pt x="15969" y="31162"/>
                  <a:pt x="14816" y="29341"/>
                  <a:pt x="13679" y="27509"/>
                </a:cubicBezTo>
                <a:cubicBezTo>
                  <a:pt x="12831" y="26142"/>
                  <a:pt x="12208" y="24716"/>
                  <a:pt x="11718" y="23020"/>
                </a:cubicBezTo>
                <a:lnTo>
                  <a:pt x="11923" y="22927"/>
                </a:lnTo>
                <a:cubicBezTo>
                  <a:pt x="12056" y="23130"/>
                  <a:pt x="12178" y="23307"/>
                  <a:pt x="12290" y="23468"/>
                </a:cubicBezTo>
                <a:cubicBezTo>
                  <a:pt x="12505" y="23783"/>
                  <a:pt x="12681" y="24040"/>
                  <a:pt x="12826" y="24313"/>
                </a:cubicBezTo>
                <a:cubicBezTo>
                  <a:pt x="14306" y="27106"/>
                  <a:pt x="16240" y="29569"/>
                  <a:pt x="18111" y="31813"/>
                </a:cubicBezTo>
                <a:cubicBezTo>
                  <a:pt x="19939" y="34010"/>
                  <a:pt x="21806" y="36175"/>
                  <a:pt x="23675" y="38338"/>
                </a:cubicBezTo>
                <a:lnTo>
                  <a:pt x="23923" y="38625"/>
                </a:lnTo>
                <a:cubicBezTo>
                  <a:pt x="24648" y="39469"/>
                  <a:pt x="25347" y="40330"/>
                  <a:pt x="26040" y="41202"/>
                </a:cubicBezTo>
                <a:cubicBezTo>
                  <a:pt x="27207" y="42675"/>
                  <a:pt x="28851" y="44493"/>
                  <a:pt x="31237" y="45496"/>
                </a:cubicBezTo>
                <a:lnTo>
                  <a:pt x="31382" y="45556"/>
                </a:lnTo>
                <a:lnTo>
                  <a:pt x="31281" y="45675"/>
                </a:lnTo>
                <a:cubicBezTo>
                  <a:pt x="31245" y="45717"/>
                  <a:pt x="31216" y="45759"/>
                  <a:pt x="31189" y="45796"/>
                </a:cubicBezTo>
                <a:cubicBezTo>
                  <a:pt x="31126" y="45884"/>
                  <a:pt x="31072" y="45960"/>
                  <a:pt x="30979" y="45984"/>
                </a:cubicBezTo>
                <a:cubicBezTo>
                  <a:pt x="29873" y="46248"/>
                  <a:pt x="28891" y="46374"/>
                  <a:pt x="27974" y="46374"/>
                </a:cubicBezTo>
                <a:cubicBezTo>
                  <a:pt x="26651" y="46374"/>
                  <a:pt x="25472" y="46111"/>
                  <a:pt x="24368" y="45568"/>
                </a:cubicBezTo>
                <a:cubicBezTo>
                  <a:pt x="23633" y="45207"/>
                  <a:pt x="22980" y="44599"/>
                  <a:pt x="22455" y="44114"/>
                </a:cubicBezTo>
                <a:cubicBezTo>
                  <a:pt x="19309" y="41193"/>
                  <a:pt x="17159" y="38545"/>
                  <a:pt x="15690" y="35780"/>
                </a:cubicBezTo>
                <a:cubicBezTo>
                  <a:pt x="13229" y="31150"/>
                  <a:pt x="11625" y="27132"/>
                  <a:pt x="10640" y="23137"/>
                </a:cubicBezTo>
                <a:cubicBezTo>
                  <a:pt x="10556" y="22798"/>
                  <a:pt x="10459" y="22461"/>
                  <a:pt x="10360" y="22125"/>
                </a:cubicBezTo>
                <a:lnTo>
                  <a:pt x="10228" y="21664"/>
                </a:lnTo>
                <a:lnTo>
                  <a:pt x="10446" y="21596"/>
                </a:lnTo>
                <a:close/>
                <a:moveTo>
                  <a:pt x="1" y="0"/>
                </a:moveTo>
                <a:lnTo>
                  <a:pt x="1" y="2238"/>
                </a:lnTo>
                <a:cubicBezTo>
                  <a:pt x="910" y="3781"/>
                  <a:pt x="1644" y="5369"/>
                  <a:pt x="2247" y="6824"/>
                </a:cubicBezTo>
                <a:cubicBezTo>
                  <a:pt x="3425" y="9667"/>
                  <a:pt x="3168" y="12731"/>
                  <a:pt x="2834" y="15381"/>
                </a:cubicBezTo>
                <a:cubicBezTo>
                  <a:pt x="2670" y="16688"/>
                  <a:pt x="2153" y="17966"/>
                  <a:pt x="1655" y="19204"/>
                </a:cubicBezTo>
                <a:cubicBezTo>
                  <a:pt x="1542" y="19486"/>
                  <a:pt x="1428" y="19767"/>
                  <a:pt x="1318" y="20047"/>
                </a:cubicBezTo>
                <a:cubicBezTo>
                  <a:pt x="1007" y="20853"/>
                  <a:pt x="640" y="21653"/>
                  <a:pt x="285" y="22425"/>
                </a:cubicBezTo>
                <a:cubicBezTo>
                  <a:pt x="187" y="22640"/>
                  <a:pt x="98" y="22858"/>
                  <a:pt x="1" y="23071"/>
                </a:cubicBezTo>
                <a:lnTo>
                  <a:pt x="1" y="26613"/>
                </a:lnTo>
                <a:cubicBezTo>
                  <a:pt x="240" y="25264"/>
                  <a:pt x="578" y="23891"/>
                  <a:pt x="1085" y="22548"/>
                </a:cubicBezTo>
                <a:lnTo>
                  <a:pt x="1180" y="22277"/>
                </a:lnTo>
                <a:cubicBezTo>
                  <a:pt x="1286" y="21958"/>
                  <a:pt x="1395" y="21629"/>
                  <a:pt x="1658" y="21310"/>
                </a:cubicBezTo>
                <a:lnTo>
                  <a:pt x="1834" y="21097"/>
                </a:lnTo>
                <a:lnTo>
                  <a:pt x="1861" y="21374"/>
                </a:lnTo>
                <a:cubicBezTo>
                  <a:pt x="1867" y="21444"/>
                  <a:pt x="1882" y="21519"/>
                  <a:pt x="1894" y="21595"/>
                </a:cubicBezTo>
                <a:cubicBezTo>
                  <a:pt x="1928" y="21774"/>
                  <a:pt x="1963" y="21960"/>
                  <a:pt x="1910" y="22131"/>
                </a:cubicBezTo>
                <a:cubicBezTo>
                  <a:pt x="1313" y="24047"/>
                  <a:pt x="1347" y="25984"/>
                  <a:pt x="1443" y="28135"/>
                </a:cubicBezTo>
                <a:cubicBezTo>
                  <a:pt x="1542" y="30283"/>
                  <a:pt x="1990" y="32411"/>
                  <a:pt x="2425" y="34471"/>
                </a:cubicBezTo>
                <a:lnTo>
                  <a:pt x="2450" y="34596"/>
                </a:lnTo>
                <a:cubicBezTo>
                  <a:pt x="3225" y="38282"/>
                  <a:pt x="3608" y="41625"/>
                  <a:pt x="3625" y="44815"/>
                </a:cubicBezTo>
                <a:cubicBezTo>
                  <a:pt x="3638" y="47457"/>
                  <a:pt x="3049" y="49989"/>
                  <a:pt x="2531" y="51899"/>
                </a:cubicBezTo>
                <a:cubicBezTo>
                  <a:pt x="2141" y="53349"/>
                  <a:pt x="1805" y="54840"/>
                  <a:pt x="1480" y="56284"/>
                </a:cubicBezTo>
                <a:lnTo>
                  <a:pt x="1318" y="57006"/>
                </a:lnTo>
                <a:cubicBezTo>
                  <a:pt x="1250" y="57300"/>
                  <a:pt x="1220" y="57607"/>
                  <a:pt x="1183" y="57977"/>
                </a:cubicBezTo>
                <a:cubicBezTo>
                  <a:pt x="1163" y="58176"/>
                  <a:pt x="1140" y="58392"/>
                  <a:pt x="1112" y="58636"/>
                </a:cubicBezTo>
                <a:lnTo>
                  <a:pt x="891" y="58663"/>
                </a:lnTo>
                <a:lnTo>
                  <a:pt x="616" y="57940"/>
                </a:lnTo>
                <a:cubicBezTo>
                  <a:pt x="407" y="57391"/>
                  <a:pt x="205" y="56852"/>
                  <a:pt x="1" y="56312"/>
                </a:cubicBezTo>
                <a:lnTo>
                  <a:pt x="1" y="58167"/>
                </a:lnTo>
                <a:cubicBezTo>
                  <a:pt x="107" y="58440"/>
                  <a:pt x="222" y="58710"/>
                  <a:pt x="322" y="58983"/>
                </a:cubicBezTo>
                <a:cubicBezTo>
                  <a:pt x="495" y="59443"/>
                  <a:pt x="745" y="59890"/>
                  <a:pt x="1008" y="60361"/>
                </a:cubicBezTo>
                <a:cubicBezTo>
                  <a:pt x="1089" y="60507"/>
                  <a:pt x="1172" y="60654"/>
                  <a:pt x="1258" y="60809"/>
                </a:cubicBezTo>
                <a:cubicBezTo>
                  <a:pt x="1300" y="60493"/>
                  <a:pt x="1334" y="60188"/>
                  <a:pt x="1372" y="59890"/>
                </a:cubicBezTo>
                <a:cubicBezTo>
                  <a:pt x="1474" y="59031"/>
                  <a:pt x="1572" y="58219"/>
                  <a:pt x="1768" y="57436"/>
                </a:cubicBezTo>
                <a:cubicBezTo>
                  <a:pt x="2041" y="56328"/>
                  <a:pt x="2363" y="55231"/>
                  <a:pt x="2686" y="54136"/>
                </a:cubicBezTo>
                <a:cubicBezTo>
                  <a:pt x="2959" y="53207"/>
                  <a:pt x="3231" y="52278"/>
                  <a:pt x="3474" y="51342"/>
                </a:cubicBezTo>
                <a:cubicBezTo>
                  <a:pt x="3808" y="50058"/>
                  <a:pt x="4186" y="48606"/>
                  <a:pt x="4329" y="47162"/>
                </a:cubicBezTo>
                <a:cubicBezTo>
                  <a:pt x="4483" y="45604"/>
                  <a:pt x="4429" y="43969"/>
                  <a:pt x="4383" y="42527"/>
                </a:cubicBezTo>
                <a:cubicBezTo>
                  <a:pt x="4307" y="40305"/>
                  <a:pt x="3989" y="37912"/>
                  <a:pt x="3405" y="35217"/>
                </a:cubicBezTo>
                <a:cubicBezTo>
                  <a:pt x="2927" y="32993"/>
                  <a:pt x="2560" y="31171"/>
                  <a:pt x="2250" y="29480"/>
                </a:cubicBezTo>
                <a:cubicBezTo>
                  <a:pt x="1631" y="26085"/>
                  <a:pt x="2142" y="22817"/>
                  <a:pt x="2725" y="20071"/>
                </a:cubicBezTo>
                <a:cubicBezTo>
                  <a:pt x="3446" y="16671"/>
                  <a:pt x="3756" y="13243"/>
                  <a:pt x="3647" y="9880"/>
                </a:cubicBezTo>
                <a:cubicBezTo>
                  <a:pt x="3643" y="9743"/>
                  <a:pt x="3646" y="9605"/>
                  <a:pt x="3647" y="9467"/>
                </a:cubicBezTo>
                <a:lnTo>
                  <a:pt x="3655" y="8997"/>
                </a:lnTo>
                <a:lnTo>
                  <a:pt x="3850" y="9223"/>
                </a:lnTo>
                <a:cubicBezTo>
                  <a:pt x="4229" y="9656"/>
                  <a:pt x="4495" y="10119"/>
                  <a:pt x="4662" y="10639"/>
                </a:cubicBezTo>
                <a:lnTo>
                  <a:pt x="5166" y="12184"/>
                </a:lnTo>
                <a:cubicBezTo>
                  <a:pt x="5735" y="13915"/>
                  <a:pt x="6321" y="15704"/>
                  <a:pt x="6808" y="17489"/>
                </a:cubicBezTo>
                <a:cubicBezTo>
                  <a:pt x="7332" y="19404"/>
                  <a:pt x="7783" y="21371"/>
                  <a:pt x="8219" y="23273"/>
                </a:cubicBezTo>
                <a:lnTo>
                  <a:pt x="8656" y="25160"/>
                </a:lnTo>
                <a:cubicBezTo>
                  <a:pt x="8798" y="25763"/>
                  <a:pt x="8926" y="26369"/>
                  <a:pt x="9055" y="26975"/>
                </a:cubicBezTo>
                <a:cubicBezTo>
                  <a:pt x="9287" y="28064"/>
                  <a:pt x="9524" y="29190"/>
                  <a:pt x="9837" y="30274"/>
                </a:cubicBezTo>
                <a:cubicBezTo>
                  <a:pt x="10121" y="31258"/>
                  <a:pt x="10482" y="32240"/>
                  <a:pt x="10832" y="33190"/>
                </a:cubicBezTo>
                <a:cubicBezTo>
                  <a:pt x="11082" y="33871"/>
                  <a:pt x="11332" y="34551"/>
                  <a:pt x="11559" y="35240"/>
                </a:cubicBezTo>
                <a:cubicBezTo>
                  <a:pt x="11992" y="36559"/>
                  <a:pt x="12410" y="37884"/>
                  <a:pt x="12828" y="39207"/>
                </a:cubicBezTo>
                <a:cubicBezTo>
                  <a:pt x="13275" y="40620"/>
                  <a:pt x="13720" y="42033"/>
                  <a:pt x="14184" y="43440"/>
                </a:cubicBezTo>
                <a:cubicBezTo>
                  <a:pt x="14981" y="45851"/>
                  <a:pt x="15375" y="48311"/>
                  <a:pt x="15356" y="50753"/>
                </a:cubicBezTo>
                <a:cubicBezTo>
                  <a:pt x="15342" y="52521"/>
                  <a:pt x="15251" y="54085"/>
                  <a:pt x="15075" y="55527"/>
                </a:cubicBezTo>
                <a:cubicBezTo>
                  <a:pt x="14843" y="57403"/>
                  <a:pt x="14242" y="59207"/>
                  <a:pt x="13660" y="60952"/>
                </a:cubicBezTo>
                <a:cubicBezTo>
                  <a:pt x="13345" y="61890"/>
                  <a:pt x="13022" y="62861"/>
                  <a:pt x="12760" y="63830"/>
                </a:cubicBezTo>
                <a:cubicBezTo>
                  <a:pt x="12574" y="64519"/>
                  <a:pt x="12350" y="65198"/>
                  <a:pt x="12126" y="65878"/>
                </a:cubicBezTo>
                <a:cubicBezTo>
                  <a:pt x="11866" y="66663"/>
                  <a:pt x="11596" y="67477"/>
                  <a:pt x="11396" y="68289"/>
                </a:cubicBezTo>
                <a:cubicBezTo>
                  <a:pt x="10885" y="70370"/>
                  <a:pt x="10441" y="72492"/>
                  <a:pt x="10078" y="74596"/>
                </a:cubicBezTo>
                <a:cubicBezTo>
                  <a:pt x="9805" y="76170"/>
                  <a:pt x="9637" y="77722"/>
                  <a:pt x="9578" y="79212"/>
                </a:cubicBezTo>
                <a:cubicBezTo>
                  <a:pt x="9455" y="82358"/>
                  <a:pt x="9687" y="85596"/>
                  <a:pt x="10268" y="88836"/>
                </a:cubicBezTo>
                <a:cubicBezTo>
                  <a:pt x="10578" y="90560"/>
                  <a:pt x="11147" y="92247"/>
                  <a:pt x="11607" y="93524"/>
                </a:cubicBezTo>
                <a:cubicBezTo>
                  <a:pt x="12046" y="94739"/>
                  <a:pt x="12574" y="95946"/>
                  <a:pt x="13082" y="97115"/>
                </a:cubicBezTo>
                <a:cubicBezTo>
                  <a:pt x="13308" y="97629"/>
                  <a:pt x="13532" y="98143"/>
                  <a:pt x="13750" y="98661"/>
                </a:cubicBezTo>
                <a:lnTo>
                  <a:pt x="14130" y="99564"/>
                </a:lnTo>
                <a:cubicBezTo>
                  <a:pt x="14353" y="99333"/>
                  <a:pt x="14463" y="99091"/>
                  <a:pt x="14509" y="98841"/>
                </a:cubicBezTo>
                <a:lnTo>
                  <a:pt x="14509" y="98841"/>
                </a:lnTo>
                <a:lnTo>
                  <a:pt x="14291" y="98931"/>
                </a:lnTo>
                <a:lnTo>
                  <a:pt x="14123" y="98943"/>
                </a:lnTo>
                <a:lnTo>
                  <a:pt x="13921" y="98286"/>
                </a:lnTo>
                <a:cubicBezTo>
                  <a:pt x="13802" y="97889"/>
                  <a:pt x="13685" y="97492"/>
                  <a:pt x="13535" y="97106"/>
                </a:cubicBezTo>
                <a:cubicBezTo>
                  <a:pt x="12572" y="94614"/>
                  <a:pt x="11601" y="91925"/>
                  <a:pt x="11035" y="89139"/>
                </a:cubicBezTo>
                <a:cubicBezTo>
                  <a:pt x="10882" y="88385"/>
                  <a:pt x="10829" y="87599"/>
                  <a:pt x="10777" y="86839"/>
                </a:cubicBezTo>
                <a:cubicBezTo>
                  <a:pt x="10756" y="86533"/>
                  <a:pt x="10735" y="86224"/>
                  <a:pt x="10708" y="85919"/>
                </a:cubicBezTo>
                <a:cubicBezTo>
                  <a:pt x="10455" y="83084"/>
                  <a:pt x="10252" y="80308"/>
                  <a:pt x="10560" y="77537"/>
                </a:cubicBezTo>
                <a:cubicBezTo>
                  <a:pt x="11005" y="73522"/>
                  <a:pt x="11682" y="70242"/>
                  <a:pt x="12690" y="67218"/>
                </a:cubicBezTo>
                <a:cubicBezTo>
                  <a:pt x="13017" y="66233"/>
                  <a:pt x="13318" y="65240"/>
                  <a:pt x="13607" y="64246"/>
                </a:cubicBezTo>
                <a:lnTo>
                  <a:pt x="14076" y="62637"/>
                </a:lnTo>
                <a:cubicBezTo>
                  <a:pt x="14532" y="61096"/>
                  <a:pt x="15001" y="59502"/>
                  <a:pt x="15380" y="57914"/>
                </a:cubicBezTo>
                <a:cubicBezTo>
                  <a:pt x="15851" y="55950"/>
                  <a:pt x="16042" y="53927"/>
                  <a:pt x="15948" y="51903"/>
                </a:cubicBezTo>
                <a:lnTo>
                  <a:pt x="15935" y="51615"/>
                </a:lnTo>
                <a:cubicBezTo>
                  <a:pt x="15878" y="50342"/>
                  <a:pt x="15819" y="49028"/>
                  <a:pt x="15634" y="47747"/>
                </a:cubicBezTo>
                <a:lnTo>
                  <a:pt x="15572" y="47335"/>
                </a:lnTo>
                <a:cubicBezTo>
                  <a:pt x="15484" y="46735"/>
                  <a:pt x="15390" y="46114"/>
                  <a:pt x="15363" y="45476"/>
                </a:cubicBezTo>
                <a:lnTo>
                  <a:pt x="15584" y="45434"/>
                </a:lnTo>
                <a:lnTo>
                  <a:pt x="15726" y="45822"/>
                </a:lnTo>
                <a:cubicBezTo>
                  <a:pt x="15834" y="46118"/>
                  <a:pt x="15944" y="46416"/>
                  <a:pt x="16030" y="46717"/>
                </a:cubicBezTo>
                <a:cubicBezTo>
                  <a:pt x="16963" y="50034"/>
                  <a:pt x="17642" y="53448"/>
                  <a:pt x="18233" y="56639"/>
                </a:cubicBezTo>
                <a:cubicBezTo>
                  <a:pt x="18857" y="60004"/>
                  <a:pt x="18822" y="63475"/>
                  <a:pt x="18129" y="67250"/>
                </a:cubicBezTo>
                <a:cubicBezTo>
                  <a:pt x="17992" y="67992"/>
                  <a:pt x="17775" y="68729"/>
                  <a:pt x="17565" y="69442"/>
                </a:cubicBezTo>
                <a:cubicBezTo>
                  <a:pt x="17407" y="69983"/>
                  <a:pt x="17248" y="70523"/>
                  <a:pt x="17121" y="71069"/>
                </a:cubicBezTo>
                <a:cubicBezTo>
                  <a:pt x="16846" y="72263"/>
                  <a:pt x="16496" y="73457"/>
                  <a:pt x="16156" y="74612"/>
                </a:cubicBezTo>
                <a:cubicBezTo>
                  <a:pt x="15590" y="76543"/>
                  <a:pt x="15004" y="78537"/>
                  <a:pt x="14757" y="80578"/>
                </a:cubicBezTo>
                <a:cubicBezTo>
                  <a:pt x="14748" y="80645"/>
                  <a:pt x="14742" y="80704"/>
                  <a:pt x="14744" y="80763"/>
                </a:cubicBezTo>
                <a:cubicBezTo>
                  <a:pt x="14950" y="80462"/>
                  <a:pt x="15034" y="80108"/>
                  <a:pt x="15124" y="79737"/>
                </a:cubicBezTo>
                <a:cubicBezTo>
                  <a:pt x="15166" y="79561"/>
                  <a:pt x="15208" y="79388"/>
                  <a:pt x="15264" y="79221"/>
                </a:cubicBezTo>
                <a:cubicBezTo>
                  <a:pt x="16028" y="76889"/>
                  <a:pt x="16651" y="74928"/>
                  <a:pt x="17198" y="72934"/>
                </a:cubicBezTo>
                <a:cubicBezTo>
                  <a:pt x="17345" y="72397"/>
                  <a:pt x="17500" y="71862"/>
                  <a:pt x="17655" y="71328"/>
                </a:cubicBezTo>
                <a:cubicBezTo>
                  <a:pt x="18202" y="69445"/>
                  <a:pt x="18768" y="67498"/>
                  <a:pt x="18959" y="65510"/>
                </a:cubicBezTo>
                <a:cubicBezTo>
                  <a:pt x="19055" y="64498"/>
                  <a:pt x="19085" y="63460"/>
                  <a:pt x="19114" y="62457"/>
                </a:cubicBezTo>
                <a:cubicBezTo>
                  <a:pt x="19132" y="61849"/>
                  <a:pt x="19148" y="61243"/>
                  <a:pt x="19180" y="60637"/>
                </a:cubicBezTo>
                <a:cubicBezTo>
                  <a:pt x="19311" y="58129"/>
                  <a:pt x="18732" y="55681"/>
                  <a:pt x="18172" y="53314"/>
                </a:cubicBezTo>
                <a:cubicBezTo>
                  <a:pt x="18018" y="52666"/>
                  <a:pt x="17864" y="52018"/>
                  <a:pt x="17724" y="51368"/>
                </a:cubicBezTo>
                <a:cubicBezTo>
                  <a:pt x="17375" y="49748"/>
                  <a:pt x="16969" y="48157"/>
                  <a:pt x="16538" y="46472"/>
                </a:cubicBezTo>
                <a:cubicBezTo>
                  <a:pt x="16344" y="45714"/>
                  <a:pt x="16147" y="44944"/>
                  <a:pt x="15951" y="44154"/>
                </a:cubicBezTo>
                <a:lnTo>
                  <a:pt x="16156" y="44060"/>
                </a:lnTo>
                <a:cubicBezTo>
                  <a:pt x="17202" y="45557"/>
                  <a:pt x="17912" y="47100"/>
                  <a:pt x="18598" y="48591"/>
                </a:cubicBezTo>
                <a:lnTo>
                  <a:pt x="19046" y="49554"/>
                </a:lnTo>
                <a:cubicBezTo>
                  <a:pt x="19329" y="50154"/>
                  <a:pt x="19575" y="50770"/>
                  <a:pt x="19824" y="51385"/>
                </a:cubicBezTo>
                <a:cubicBezTo>
                  <a:pt x="19947" y="51693"/>
                  <a:pt x="20070" y="52000"/>
                  <a:pt x="20198" y="52305"/>
                </a:cubicBezTo>
                <a:cubicBezTo>
                  <a:pt x="21057" y="54356"/>
                  <a:pt x="21669" y="56667"/>
                  <a:pt x="22121" y="59579"/>
                </a:cubicBezTo>
                <a:cubicBezTo>
                  <a:pt x="22517" y="62125"/>
                  <a:pt x="22475" y="64898"/>
                  <a:pt x="21992" y="68308"/>
                </a:cubicBezTo>
                <a:cubicBezTo>
                  <a:pt x="21440" y="72207"/>
                  <a:pt x="20577" y="76092"/>
                  <a:pt x="19425" y="79853"/>
                </a:cubicBezTo>
                <a:cubicBezTo>
                  <a:pt x="18784" y="81938"/>
                  <a:pt x="18123" y="84020"/>
                  <a:pt x="17461" y="86099"/>
                </a:cubicBezTo>
                <a:cubicBezTo>
                  <a:pt x="16987" y="87587"/>
                  <a:pt x="16515" y="89074"/>
                  <a:pt x="16051" y="90564"/>
                </a:cubicBezTo>
                <a:cubicBezTo>
                  <a:pt x="15926" y="90963"/>
                  <a:pt x="15819" y="91402"/>
                  <a:pt x="15717" y="91948"/>
                </a:cubicBezTo>
                <a:cubicBezTo>
                  <a:pt x="15443" y="93385"/>
                  <a:pt x="15175" y="94826"/>
                  <a:pt x="14932" y="96268"/>
                </a:cubicBezTo>
                <a:cubicBezTo>
                  <a:pt x="14902" y="96446"/>
                  <a:pt x="14893" y="96626"/>
                  <a:pt x="14891" y="96808"/>
                </a:cubicBezTo>
                <a:cubicBezTo>
                  <a:pt x="15016" y="96488"/>
                  <a:pt x="15129" y="96182"/>
                  <a:pt x="15172" y="95864"/>
                </a:cubicBezTo>
                <a:cubicBezTo>
                  <a:pt x="15417" y="94042"/>
                  <a:pt x="15963" y="92294"/>
                  <a:pt x="16503" y="90657"/>
                </a:cubicBezTo>
                <a:cubicBezTo>
                  <a:pt x="16854" y="89594"/>
                  <a:pt x="17239" y="88542"/>
                  <a:pt x="17622" y="87489"/>
                </a:cubicBezTo>
                <a:cubicBezTo>
                  <a:pt x="17812" y="86976"/>
                  <a:pt x="18442" y="85221"/>
                  <a:pt x="18442" y="85221"/>
                </a:cubicBezTo>
                <a:cubicBezTo>
                  <a:pt x="18771" y="84302"/>
                  <a:pt x="19099" y="83384"/>
                  <a:pt x="19413" y="82462"/>
                </a:cubicBezTo>
                <a:cubicBezTo>
                  <a:pt x="19568" y="82011"/>
                  <a:pt x="19726" y="81561"/>
                  <a:pt x="19884" y="81110"/>
                </a:cubicBezTo>
                <a:cubicBezTo>
                  <a:pt x="20309" y="79904"/>
                  <a:pt x="20748" y="78656"/>
                  <a:pt x="21079" y="77403"/>
                </a:cubicBezTo>
                <a:cubicBezTo>
                  <a:pt x="21497" y="75811"/>
                  <a:pt x="21846" y="74171"/>
                  <a:pt x="22185" y="72586"/>
                </a:cubicBezTo>
                <a:cubicBezTo>
                  <a:pt x="22338" y="71865"/>
                  <a:pt x="22491" y="71144"/>
                  <a:pt x="22652" y="70426"/>
                </a:cubicBezTo>
                <a:cubicBezTo>
                  <a:pt x="23103" y="68407"/>
                  <a:pt x="23315" y="66189"/>
                  <a:pt x="23321" y="63449"/>
                </a:cubicBezTo>
                <a:cubicBezTo>
                  <a:pt x="23327" y="60087"/>
                  <a:pt x="22634" y="56622"/>
                  <a:pt x="21117" y="52484"/>
                </a:cubicBezTo>
                <a:cubicBezTo>
                  <a:pt x="20924" y="51956"/>
                  <a:pt x="20723" y="51409"/>
                  <a:pt x="20476" y="50899"/>
                </a:cubicBezTo>
                <a:cubicBezTo>
                  <a:pt x="19003" y="47861"/>
                  <a:pt x="17300" y="44655"/>
                  <a:pt x="15272" y="41097"/>
                </a:cubicBezTo>
                <a:cubicBezTo>
                  <a:pt x="14087" y="39020"/>
                  <a:pt x="13014" y="36905"/>
                  <a:pt x="12087" y="34805"/>
                </a:cubicBezTo>
                <a:cubicBezTo>
                  <a:pt x="10616" y="31479"/>
                  <a:pt x="9844" y="27974"/>
                  <a:pt x="9335" y="25291"/>
                </a:cubicBezTo>
                <a:cubicBezTo>
                  <a:pt x="8992" y="23470"/>
                  <a:pt x="8607" y="21516"/>
                  <a:pt x="8130" y="19570"/>
                </a:cubicBezTo>
                <a:cubicBezTo>
                  <a:pt x="7786" y="18169"/>
                  <a:pt x="7375" y="16758"/>
                  <a:pt x="6977" y="15394"/>
                </a:cubicBezTo>
                <a:lnTo>
                  <a:pt x="6557" y="13943"/>
                </a:lnTo>
                <a:cubicBezTo>
                  <a:pt x="6491" y="13716"/>
                  <a:pt x="6411" y="13492"/>
                  <a:pt x="6332" y="13268"/>
                </a:cubicBezTo>
                <a:cubicBezTo>
                  <a:pt x="6198" y="12897"/>
                  <a:pt x="6061" y="12512"/>
                  <a:pt x="5993" y="12115"/>
                </a:cubicBezTo>
                <a:cubicBezTo>
                  <a:pt x="5954" y="11885"/>
                  <a:pt x="5852" y="11670"/>
                  <a:pt x="5742" y="11444"/>
                </a:cubicBezTo>
                <a:cubicBezTo>
                  <a:pt x="5563" y="11074"/>
                  <a:pt x="5377" y="10691"/>
                  <a:pt x="5491" y="10221"/>
                </a:cubicBezTo>
                <a:lnTo>
                  <a:pt x="5518" y="10109"/>
                </a:lnTo>
                <a:lnTo>
                  <a:pt x="5518" y="10109"/>
                </a:lnTo>
                <a:lnTo>
                  <a:pt x="5438" y="10145"/>
                </a:lnTo>
                <a:lnTo>
                  <a:pt x="4936" y="9283"/>
                </a:lnTo>
                <a:lnTo>
                  <a:pt x="4968" y="9131"/>
                </a:lnTo>
                <a:lnTo>
                  <a:pt x="5256" y="8996"/>
                </a:lnTo>
                <a:lnTo>
                  <a:pt x="5644" y="10049"/>
                </a:lnTo>
                <a:lnTo>
                  <a:pt x="5634" y="10055"/>
                </a:lnTo>
                <a:lnTo>
                  <a:pt x="6124" y="11062"/>
                </a:lnTo>
                <a:cubicBezTo>
                  <a:pt x="6455" y="11749"/>
                  <a:pt x="6789" y="12437"/>
                  <a:pt x="7144" y="13115"/>
                </a:cubicBezTo>
                <a:cubicBezTo>
                  <a:pt x="8109" y="14960"/>
                  <a:pt x="8846" y="17062"/>
                  <a:pt x="9396" y="19542"/>
                </a:cubicBezTo>
                <a:lnTo>
                  <a:pt x="9608" y="20500"/>
                </a:lnTo>
                <a:cubicBezTo>
                  <a:pt x="10108" y="22777"/>
                  <a:pt x="10625" y="25130"/>
                  <a:pt x="11399" y="27392"/>
                </a:cubicBezTo>
                <a:cubicBezTo>
                  <a:pt x="12159" y="29614"/>
                  <a:pt x="13150" y="31769"/>
                  <a:pt x="14108" y="33853"/>
                </a:cubicBezTo>
                <a:lnTo>
                  <a:pt x="14568" y="34855"/>
                </a:lnTo>
                <a:cubicBezTo>
                  <a:pt x="16070" y="38147"/>
                  <a:pt x="18366" y="40960"/>
                  <a:pt x="20624" y="43509"/>
                </a:cubicBezTo>
                <a:cubicBezTo>
                  <a:pt x="21499" y="44497"/>
                  <a:pt x="22375" y="45257"/>
                  <a:pt x="23303" y="45833"/>
                </a:cubicBezTo>
                <a:cubicBezTo>
                  <a:pt x="24682" y="46685"/>
                  <a:pt x="26030" y="47100"/>
                  <a:pt x="27422" y="47100"/>
                </a:cubicBezTo>
                <a:cubicBezTo>
                  <a:pt x="27884" y="47100"/>
                  <a:pt x="28355" y="47052"/>
                  <a:pt x="28821" y="46959"/>
                </a:cubicBezTo>
                <a:cubicBezTo>
                  <a:pt x="29603" y="46801"/>
                  <a:pt x="30412" y="46578"/>
                  <a:pt x="31225" y="46300"/>
                </a:cubicBezTo>
                <a:cubicBezTo>
                  <a:pt x="31959" y="46048"/>
                  <a:pt x="32818" y="45732"/>
                  <a:pt x="33610" y="45309"/>
                </a:cubicBezTo>
                <a:cubicBezTo>
                  <a:pt x="34652" y="44753"/>
                  <a:pt x="35134" y="43774"/>
                  <a:pt x="35040" y="42399"/>
                </a:cubicBezTo>
                <a:cubicBezTo>
                  <a:pt x="34940" y="40929"/>
                  <a:pt x="34440" y="39481"/>
                  <a:pt x="33513" y="37971"/>
                </a:cubicBezTo>
                <a:cubicBezTo>
                  <a:pt x="32630" y="36539"/>
                  <a:pt x="31544" y="35175"/>
                  <a:pt x="30188" y="33801"/>
                </a:cubicBezTo>
                <a:lnTo>
                  <a:pt x="30186" y="33801"/>
                </a:lnTo>
                <a:cubicBezTo>
                  <a:pt x="29899" y="33508"/>
                  <a:pt x="29538" y="33271"/>
                  <a:pt x="29188" y="33044"/>
                </a:cubicBezTo>
                <a:cubicBezTo>
                  <a:pt x="28944" y="32885"/>
                  <a:pt x="28700" y="32727"/>
                  <a:pt x="28467" y="32544"/>
                </a:cubicBezTo>
                <a:cubicBezTo>
                  <a:pt x="28461" y="32544"/>
                  <a:pt x="28452" y="32547"/>
                  <a:pt x="28442" y="32551"/>
                </a:cubicBezTo>
                <a:lnTo>
                  <a:pt x="28918" y="32917"/>
                </a:lnTo>
                <a:cubicBezTo>
                  <a:pt x="29058" y="33020"/>
                  <a:pt x="29153" y="33093"/>
                  <a:pt x="29234" y="33174"/>
                </a:cubicBezTo>
                <a:cubicBezTo>
                  <a:pt x="31027" y="34918"/>
                  <a:pt x="32255" y="37031"/>
                  <a:pt x="33359" y="39045"/>
                </a:cubicBezTo>
                <a:cubicBezTo>
                  <a:pt x="33914" y="40058"/>
                  <a:pt x="34209" y="41117"/>
                  <a:pt x="34260" y="42278"/>
                </a:cubicBezTo>
                <a:cubicBezTo>
                  <a:pt x="34275" y="42640"/>
                  <a:pt x="34242" y="42968"/>
                  <a:pt x="34161" y="43257"/>
                </a:cubicBezTo>
                <a:cubicBezTo>
                  <a:pt x="33872" y="44263"/>
                  <a:pt x="33292" y="44772"/>
                  <a:pt x="32433" y="44772"/>
                </a:cubicBezTo>
                <a:cubicBezTo>
                  <a:pt x="32195" y="44772"/>
                  <a:pt x="31932" y="44732"/>
                  <a:pt x="31651" y="44654"/>
                </a:cubicBezTo>
                <a:cubicBezTo>
                  <a:pt x="30540" y="44341"/>
                  <a:pt x="29658" y="43693"/>
                  <a:pt x="28597" y="42748"/>
                </a:cubicBezTo>
                <a:lnTo>
                  <a:pt x="28493" y="42658"/>
                </a:lnTo>
                <a:lnTo>
                  <a:pt x="28946" y="42314"/>
                </a:lnTo>
                <a:cubicBezTo>
                  <a:pt x="29161" y="42151"/>
                  <a:pt x="29350" y="42010"/>
                  <a:pt x="29523" y="41851"/>
                </a:cubicBezTo>
                <a:cubicBezTo>
                  <a:pt x="30261" y="41169"/>
                  <a:pt x="30582" y="40428"/>
                  <a:pt x="30532" y="39520"/>
                </a:cubicBezTo>
                <a:cubicBezTo>
                  <a:pt x="30463" y="38258"/>
                  <a:pt x="30134" y="36992"/>
                  <a:pt x="29497" y="35536"/>
                </a:cubicBezTo>
                <a:cubicBezTo>
                  <a:pt x="29350" y="35198"/>
                  <a:pt x="29192" y="34864"/>
                  <a:pt x="29036" y="34533"/>
                </a:cubicBezTo>
                <a:cubicBezTo>
                  <a:pt x="28885" y="34217"/>
                  <a:pt x="28737" y="33902"/>
                  <a:pt x="28597" y="33584"/>
                </a:cubicBezTo>
                <a:cubicBezTo>
                  <a:pt x="28544" y="33465"/>
                  <a:pt x="28528" y="33338"/>
                  <a:pt x="28502" y="33162"/>
                </a:cubicBezTo>
                <a:cubicBezTo>
                  <a:pt x="28488" y="33064"/>
                  <a:pt x="28473" y="32950"/>
                  <a:pt x="28448" y="32807"/>
                </a:cubicBezTo>
                <a:lnTo>
                  <a:pt x="28406" y="32569"/>
                </a:lnTo>
                <a:cubicBezTo>
                  <a:pt x="28388" y="32580"/>
                  <a:pt x="28370" y="32592"/>
                  <a:pt x="28355" y="32601"/>
                </a:cubicBezTo>
                <a:cubicBezTo>
                  <a:pt x="28290" y="32643"/>
                  <a:pt x="28224" y="32686"/>
                  <a:pt x="28144" y="32686"/>
                </a:cubicBezTo>
                <a:cubicBezTo>
                  <a:pt x="27962" y="32686"/>
                  <a:pt x="27914" y="32467"/>
                  <a:pt x="27899" y="32396"/>
                </a:cubicBezTo>
                <a:cubicBezTo>
                  <a:pt x="27819" y="32031"/>
                  <a:pt x="27570" y="31864"/>
                  <a:pt x="27260" y="31721"/>
                </a:cubicBezTo>
                <a:lnTo>
                  <a:pt x="27260" y="31721"/>
                </a:lnTo>
                <a:cubicBezTo>
                  <a:pt x="28249" y="33267"/>
                  <a:pt x="28915" y="34623"/>
                  <a:pt x="29343" y="35963"/>
                </a:cubicBezTo>
                <a:lnTo>
                  <a:pt x="29503" y="36455"/>
                </a:lnTo>
                <a:cubicBezTo>
                  <a:pt x="29809" y="37378"/>
                  <a:pt x="30123" y="38332"/>
                  <a:pt x="30117" y="39363"/>
                </a:cubicBezTo>
                <a:cubicBezTo>
                  <a:pt x="30111" y="40192"/>
                  <a:pt x="29731" y="40875"/>
                  <a:pt x="28953" y="41452"/>
                </a:cubicBezTo>
                <a:cubicBezTo>
                  <a:pt x="28606" y="41709"/>
                  <a:pt x="28335" y="41823"/>
                  <a:pt x="28070" y="41823"/>
                </a:cubicBezTo>
                <a:cubicBezTo>
                  <a:pt x="27746" y="41823"/>
                  <a:pt x="27440" y="41648"/>
                  <a:pt x="27049" y="41236"/>
                </a:cubicBezTo>
                <a:cubicBezTo>
                  <a:pt x="26854" y="41031"/>
                  <a:pt x="26661" y="40825"/>
                  <a:pt x="26479" y="40610"/>
                </a:cubicBezTo>
                <a:cubicBezTo>
                  <a:pt x="25795" y="39807"/>
                  <a:pt x="25114" y="38998"/>
                  <a:pt x="24431" y="38190"/>
                </a:cubicBezTo>
                <a:cubicBezTo>
                  <a:pt x="22933" y="36413"/>
                  <a:pt x="21385" y="34575"/>
                  <a:pt x="19812" y="32813"/>
                </a:cubicBezTo>
                <a:cubicBezTo>
                  <a:pt x="18069" y="30864"/>
                  <a:pt x="16491" y="28698"/>
                  <a:pt x="15097" y="26787"/>
                </a:cubicBezTo>
                <a:lnTo>
                  <a:pt x="14739" y="26307"/>
                </a:lnTo>
                <a:cubicBezTo>
                  <a:pt x="14378" y="25831"/>
                  <a:pt x="14005" y="25337"/>
                  <a:pt x="13729" y="24802"/>
                </a:cubicBezTo>
                <a:cubicBezTo>
                  <a:pt x="12854" y="23122"/>
                  <a:pt x="11838" y="21131"/>
                  <a:pt x="10933" y="19106"/>
                </a:cubicBezTo>
                <a:cubicBezTo>
                  <a:pt x="9951" y="16907"/>
                  <a:pt x="8980" y="14758"/>
                  <a:pt x="7883" y="12627"/>
                </a:cubicBezTo>
                <a:cubicBezTo>
                  <a:pt x="6088" y="9139"/>
                  <a:pt x="3936" y="5966"/>
                  <a:pt x="2068" y="3319"/>
                </a:cubicBezTo>
                <a:lnTo>
                  <a:pt x="1808" y="2952"/>
                </a:lnTo>
                <a:cubicBezTo>
                  <a:pt x="1148" y="2023"/>
                  <a:pt x="471" y="1068"/>
                  <a:pt x="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51262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1" name="Google Shape;431;p37"/>
          <p:cNvPicPr preferRelativeResize="0"/>
          <p:nvPr/>
        </p:nvPicPr>
        <p:blipFill rotWithShape="1">
          <a:blip r:embed="rId3">
            <a:alphaModFix amt="80000"/>
          </a:blip>
          <a:srcRect t="32667" b="32667"/>
          <a:stretch/>
        </p:blipFill>
        <p:spPr>
          <a:xfrm>
            <a:off x="0" y="3030747"/>
            <a:ext cx="9144003" cy="2112651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Google Shape;432;p37"/>
          <p:cNvSpPr txBox="1">
            <a:spLocks noGrp="1"/>
          </p:cNvSpPr>
          <p:nvPr>
            <p:ph type="subTitle" idx="1"/>
          </p:nvPr>
        </p:nvSpPr>
        <p:spPr>
          <a:xfrm>
            <a:off x="720000" y="1448525"/>
            <a:ext cx="2439600" cy="46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Register/Login</a:t>
            </a:r>
            <a:endParaRPr dirty="0"/>
          </a:p>
        </p:txBody>
      </p:sp>
      <p:sp>
        <p:nvSpPr>
          <p:cNvPr id="433" name="Google Shape;433;p37"/>
          <p:cNvSpPr txBox="1">
            <a:spLocks noGrp="1"/>
          </p:cNvSpPr>
          <p:nvPr>
            <p:ph type="subTitle" idx="5"/>
          </p:nvPr>
        </p:nvSpPr>
        <p:spPr>
          <a:xfrm>
            <a:off x="3281905" y="1425770"/>
            <a:ext cx="2784572" cy="46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Artikel Kesehatan</a:t>
            </a:r>
            <a:endParaRPr dirty="0"/>
          </a:p>
        </p:txBody>
      </p:sp>
      <p:sp>
        <p:nvSpPr>
          <p:cNvPr id="434" name="Google Shape;434;p37"/>
          <p:cNvSpPr txBox="1">
            <a:spLocks noGrp="1"/>
          </p:cNvSpPr>
          <p:nvPr>
            <p:ph type="subTitle" idx="6"/>
          </p:nvPr>
        </p:nvSpPr>
        <p:spPr>
          <a:xfrm>
            <a:off x="6286618" y="1448525"/>
            <a:ext cx="2439600" cy="46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Fitur Pencarian</a:t>
            </a:r>
            <a:endParaRPr dirty="0"/>
          </a:p>
        </p:txBody>
      </p:sp>
      <p:sp>
        <p:nvSpPr>
          <p:cNvPr id="435" name="Google Shape;435;p37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Fitur pada Herbal.in</a:t>
            </a:r>
            <a:endParaRPr dirty="0"/>
          </a:p>
        </p:txBody>
      </p:sp>
      <p:sp>
        <p:nvSpPr>
          <p:cNvPr id="436" name="Google Shape;436;p37"/>
          <p:cNvSpPr txBox="1">
            <a:spLocks noGrp="1"/>
          </p:cNvSpPr>
          <p:nvPr>
            <p:ph type="subTitle" idx="2"/>
          </p:nvPr>
        </p:nvSpPr>
        <p:spPr>
          <a:xfrm>
            <a:off x="720000" y="1810350"/>
            <a:ext cx="2439600" cy="96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Sebagai hak akses pengguna untuk masuk ke dalam aplikasi web</a:t>
            </a:r>
            <a:endParaRPr dirty="0"/>
          </a:p>
        </p:txBody>
      </p:sp>
      <p:sp>
        <p:nvSpPr>
          <p:cNvPr id="437" name="Google Shape;437;p37"/>
          <p:cNvSpPr txBox="1">
            <a:spLocks noGrp="1"/>
          </p:cNvSpPr>
          <p:nvPr>
            <p:ph type="subTitle" idx="3"/>
          </p:nvPr>
        </p:nvSpPr>
        <p:spPr>
          <a:xfrm>
            <a:off x="3283713" y="1810350"/>
            <a:ext cx="2628890" cy="96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Menyediakan berbagai artikel kesehatan terkait obat-obatan herbal</a:t>
            </a:r>
            <a:endParaRPr dirty="0"/>
          </a:p>
        </p:txBody>
      </p:sp>
      <p:sp>
        <p:nvSpPr>
          <p:cNvPr id="438" name="Google Shape;438;p37"/>
          <p:cNvSpPr txBox="1">
            <a:spLocks noGrp="1"/>
          </p:cNvSpPr>
          <p:nvPr>
            <p:ph type="subTitle" idx="4"/>
          </p:nvPr>
        </p:nvSpPr>
        <p:spPr>
          <a:xfrm>
            <a:off x="6286618" y="1810351"/>
            <a:ext cx="2439600" cy="96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Melakukan pencarian produk berdasarkan nama produk</a:t>
            </a:r>
            <a:endParaRPr dirty="0"/>
          </a:p>
        </p:txBody>
      </p:sp>
      <p:cxnSp>
        <p:nvCxnSpPr>
          <p:cNvPr id="439" name="Google Shape;439;p37"/>
          <p:cNvCxnSpPr/>
          <p:nvPr/>
        </p:nvCxnSpPr>
        <p:spPr>
          <a:xfrm>
            <a:off x="819755" y="1854035"/>
            <a:ext cx="438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0" name="Google Shape;440;p37"/>
          <p:cNvCxnSpPr/>
          <p:nvPr/>
        </p:nvCxnSpPr>
        <p:spPr>
          <a:xfrm>
            <a:off x="6408923" y="1854035"/>
            <a:ext cx="438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1" name="Google Shape;441;p37"/>
          <p:cNvCxnSpPr/>
          <p:nvPr/>
        </p:nvCxnSpPr>
        <p:spPr>
          <a:xfrm>
            <a:off x="3432505" y="1854035"/>
            <a:ext cx="438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42" name="Google Shape;442;p37"/>
          <p:cNvGrpSpPr/>
          <p:nvPr/>
        </p:nvGrpSpPr>
        <p:grpSpPr>
          <a:xfrm rot="-5400000">
            <a:off x="7890049" y="-222677"/>
            <a:ext cx="1031362" cy="1476657"/>
            <a:chOff x="1304300" y="3107400"/>
            <a:chExt cx="902250" cy="1291800"/>
          </a:xfrm>
        </p:grpSpPr>
        <p:sp>
          <p:nvSpPr>
            <p:cNvPr id="443" name="Google Shape;443;p37"/>
            <p:cNvSpPr/>
            <p:nvPr/>
          </p:nvSpPr>
          <p:spPr>
            <a:xfrm>
              <a:off x="1804300" y="3566100"/>
              <a:ext cx="4400" cy="16075"/>
            </a:xfrm>
            <a:custGeom>
              <a:avLst/>
              <a:gdLst/>
              <a:ahLst/>
              <a:cxnLst/>
              <a:rect l="l" t="t" r="r" b="b"/>
              <a:pathLst>
                <a:path w="176" h="643" extrusionOk="0">
                  <a:moveTo>
                    <a:pt x="73" y="0"/>
                  </a:moveTo>
                  <a:cubicBezTo>
                    <a:pt x="49" y="211"/>
                    <a:pt x="25" y="421"/>
                    <a:pt x="1" y="632"/>
                  </a:cubicBezTo>
                  <a:cubicBezTo>
                    <a:pt x="50" y="635"/>
                    <a:pt x="102" y="639"/>
                    <a:pt x="151" y="642"/>
                  </a:cubicBezTo>
                  <a:cubicBezTo>
                    <a:pt x="159" y="429"/>
                    <a:pt x="166" y="215"/>
                    <a:pt x="175" y="3"/>
                  </a:cubicBezTo>
                  <a:cubicBezTo>
                    <a:pt x="141" y="2"/>
                    <a:pt x="106" y="2"/>
                    <a:pt x="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37"/>
            <p:cNvSpPr/>
            <p:nvPr/>
          </p:nvSpPr>
          <p:spPr>
            <a:xfrm>
              <a:off x="1803625" y="3432450"/>
              <a:ext cx="24775" cy="89975"/>
            </a:xfrm>
            <a:custGeom>
              <a:avLst/>
              <a:gdLst/>
              <a:ahLst/>
              <a:cxnLst/>
              <a:rect l="l" t="t" r="r" b="b"/>
              <a:pathLst>
                <a:path w="991" h="3599" extrusionOk="0">
                  <a:moveTo>
                    <a:pt x="990" y="0"/>
                  </a:moveTo>
                  <a:lnTo>
                    <a:pt x="990" y="0"/>
                  </a:lnTo>
                  <a:cubicBezTo>
                    <a:pt x="285" y="1161"/>
                    <a:pt x="285" y="2390"/>
                    <a:pt x="1" y="3542"/>
                  </a:cubicBezTo>
                  <a:cubicBezTo>
                    <a:pt x="79" y="3561"/>
                    <a:pt x="159" y="3579"/>
                    <a:pt x="237" y="3599"/>
                  </a:cubicBezTo>
                  <a:cubicBezTo>
                    <a:pt x="480" y="2439"/>
                    <a:pt x="723" y="1278"/>
                    <a:pt x="9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37"/>
            <p:cNvSpPr/>
            <p:nvPr/>
          </p:nvSpPr>
          <p:spPr>
            <a:xfrm>
              <a:off x="1304300" y="3414350"/>
              <a:ext cx="155850" cy="984850"/>
            </a:xfrm>
            <a:custGeom>
              <a:avLst/>
              <a:gdLst/>
              <a:ahLst/>
              <a:cxnLst/>
              <a:rect l="l" t="t" r="r" b="b"/>
              <a:pathLst>
                <a:path w="6234" h="39394" extrusionOk="0">
                  <a:moveTo>
                    <a:pt x="2584" y="1"/>
                  </a:moveTo>
                  <a:cubicBezTo>
                    <a:pt x="2334" y="201"/>
                    <a:pt x="2191" y="435"/>
                    <a:pt x="2115" y="691"/>
                  </a:cubicBezTo>
                  <a:cubicBezTo>
                    <a:pt x="1957" y="1219"/>
                    <a:pt x="1816" y="1754"/>
                    <a:pt x="1698" y="2294"/>
                  </a:cubicBezTo>
                  <a:cubicBezTo>
                    <a:pt x="1394" y="3700"/>
                    <a:pt x="1031" y="5087"/>
                    <a:pt x="591" y="6460"/>
                  </a:cubicBezTo>
                  <a:cubicBezTo>
                    <a:pt x="342" y="7242"/>
                    <a:pt x="131" y="8067"/>
                    <a:pt x="98" y="8882"/>
                  </a:cubicBezTo>
                  <a:cubicBezTo>
                    <a:pt x="0" y="11251"/>
                    <a:pt x="390" y="13517"/>
                    <a:pt x="1855" y="15485"/>
                  </a:cubicBezTo>
                  <a:cubicBezTo>
                    <a:pt x="2367" y="16174"/>
                    <a:pt x="2832" y="16902"/>
                    <a:pt x="3382" y="17559"/>
                  </a:cubicBezTo>
                  <a:cubicBezTo>
                    <a:pt x="4455" y="18839"/>
                    <a:pt x="4913" y="20358"/>
                    <a:pt x="5134" y="21953"/>
                  </a:cubicBezTo>
                  <a:cubicBezTo>
                    <a:pt x="5366" y="23624"/>
                    <a:pt x="5546" y="25304"/>
                    <a:pt x="5658" y="26985"/>
                  </a:cubicBezTo>
                  <a:cubicBezTo>
                    <a:pt x="5731" y="28117"/>
                    <a:pt x="5727" y="29266"/>
                    <a:pt x="5616" y="30392"/>
                  </a:cubicBezTo>
                  <a:cubicBezTo>
                    <a:pt x="5455" y="32007"/>
                    <a:pt x="5205" y="33612"/>
                    <a:pt x="4829" y="35200"/>
                  </a:cubicBezTo>
                  <a:cubicBezTo>
                    <a:pt x="4489" y="36638"/>
                    <a:pt x="4113" y="38060"/>
                    <a:pt x="3494" y="39394"/>
                  </a:cubicBezTo>
                  <a:lnTo>
                    <a:pt x="4091" y="39394"/>
                  </a:lnTo>
                  <a:cubicBezTo>
                    <a:pt x="4462" y="38544"/>
                    <a:pt x="4780" y="37674"/>
                    <a:pt x="5001" y="36768"/>
                  </a:cubicBezTo>
                  <a:cubicBezTo>
                    <a:pt x="5343" y="35367"/>
                    <a:pt x="5596" y="33943"/>
                    <a:pt x="5870" y="32526"/>
                  </a:cubicBezTo>
                  <a:cubicBezTo>
                    <a:pt x="6119" y="31227"/>
                    <a:pt x="6234" y="29911"/>
                    <a:pt x="6195" y="28588"/>
                  </a:cubicBezTo>
                  <a:cubicBezTo>
                    <a:pt x="6124" y="26192"/>
                    <a:pt x="5831" y="23815"/>
                    <a:pt x="5500" y="21445"/>
                  </a:cubicBezTo>
                  <a:cubicBezTo>
                    <a:pt x="5319" y="20159"/>
                    <a:pt x="4873" y="18938"/>
                    <a:pt x="4104" y="17869"/>
                  </a:cubicBezTo>
                  <a:cubicBezTo>
                    <a:pt x="3567" y="17121"/>
                    <a:pt x="3004" y="16394"/>
                    <a:pt x="2437" y="15669"/>
                  </a:cubicBezTo>
                  <a:cubicBezTo>
                    <a:pt x="1691" y="14714"/>
                    <a:pt x="1104" y="13664"/>
                    <a:pt x="775" y="12506"/>
                  </a:cubicBezTo>
                  <a:cubicBezTo>
                    <a:pt x="306" y="10860"/>
                    <a:pt x="334" y="9181"/>
                    <a:pt x="637" y="7500"/>
                  </a:cubicBezTo>
                  <a:cubicBezTo>
                    <a:pt x="773" y="6741"/>
                    <a:pt x="1085" y="6043"/>
                    <a:pt x="1298" y="5315"/>
                  </a:cubicBezTo>
                  <a:cubicBezTo>
                    <a:pt x="1718" y="3878"/>
                    <a:pt x="1996" y="2398"/>
                    <a:pt x="2337" y="938"/>
                  </a:cubicBezTo>
                  <a:cubicBezTo>
                    <a:pt x="2410" y="623"/>
                    <a:pt x="2501" y="314"/>
                    <a:pt x="25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37"/>
            <p:cNvSpPr/>
            <p:nvPr/>
          </p:nvSpPr>
          <p:spPr>
            <a:xfrm>
              <a:off x="1519600" y="3107400"/>
              <a:ext cx="497150" cy="1291800"/>
            </a:xfrm>
            <a:custGeom>
              <a:avLst/>
              <a:gdLst/>
              <a:ahLst/>
              <a:cxnLst/>
              <a:rect l="l" t="t" r="r" b="b"/>
              <a:pathLst>
                <a:path w="19886" h="51672" extrusionOk="0">
                  <a:moveTo>
                    <a:pt x="18762" y="1453"/>
                  </a:moveTo>
                  <a:lnTo>
                    <a:pt x="18762" y="1453"/>
                  </a:lnTo>
                  <a:cubicBezTo>
                    <a:pt x="18669" y="1806"/>
                    <a:pt x="18631" y="2082"/>
                    <a:pt x="18526" y="2328"/>
                  </a:cubicBezTo>
                  <a:cubicBezTo>
                    <a:pt x="18142" y="3231"/>
                    <a:pt x="17763" y="4136"/>
                    <a:pt x="17335" y="5017"/>
                  </a:cubicBezTo>
                  <a:cubicBezTo>
                    <a:pt x="16502" y="6728"/>
                    <a:pt x="15876" y="8506"/>
                    <a:pt x="15342" y="10333"/>
                  </a:cubicBezTo>
                  <a:cubicBezTo>
                    <a:pt x="14619" y="12804"/>
                    <a:pt x="14306" y="15321"/>
                    <a:pt x="14338" y="17877"/>
                  </a:cubicBezTo>
                  <a:cubicBezTo>
                    <a:pt x="14357" y="19407"/>
                    <a:pt x="14541" y="20933"/>
                    <a:pt x="14622" y="22462"/>
                  </a:cubicBezTo>
                  <a:cubicBezTo>
                    <a:pt x="14693" y="23774"/>
                    <a:pt x="14766" y="25090"/>
                    <a:pt x="14759" y="26402"/>
                  </a:cubicBezTo>
                  <a:cubicBezTo>
                    <a:pt x="14750" y="27717"/>
                    <a:pt x="14717" y="29040"/>
                    <a:pt x="14556" y="30342"/>
                  </a:cubicBezTo>
                  <a:cubicBezTo>
                    <a:pt x="14431" y="31368"/>
                    <a:pt x="14133" y="32380"/>
                    <a:pt x="13848" y="33380"/>
                  </a:cubicBezTo>
                  <a:cubicBezTo>
                    <a:pt x="13208" y="35616"/>
                    <a:pt x="12117" y="37646"/>
                    <a:pt x="10855" y="39580"/>
                  </a:cubicBezTo>
                  <a:cubicBezTo>
                    <a:pt x="10290" y="40448"/>
                    <a:pt x="9595" y="41230"/>
                    <a:pt x="8831" y="41988"/>
                  </a:cubicBezTo>
                  <a:cubicBezTo>
                    <a:pt x="8981" y="41691"/>
                    <a:pt x="9123" y="41392"/>
                    <a:pt x="9284" y="41102"/>
                  </a:cubicBezTo>
                  <a:cubicBezTo>
                    <a:pt x="10178" y="39488"/>
                    <a:pt x="11017" y="37851"/>
                    <a:pt x="11634" y="36102"/>
                  </a:cubicBezTo>
                  <a:cubicBezTo>
                    <a:pt x="12240" y="34380"/>
                    <a:pt x="12625" y="32631"/>
                    <a:pt x="12527" y="30792"/>
                  </a:cubicBezTo>
                  <a:cubicBezTo>
                    <a:pt x="12506" y="30399"/>
                    <a:pt x="12595" y="30004"/>
                    <a:pt x="12620" y="29608"/>
                  </a:cubicBezTo>
                  <a:cubicBezTo>
                    <a:pt x="12703" y="28257"/>
                    <a:pt x="12604" y="26915"/>
                    <a:pt x="12399" y="25575"/>
                  </a:cubicBezTo>
                  <a:cubicBezTo>
                    <a:pt x="12156" y="23986"/>
                    <a:pt x="11962" y="22389"/>
                    <a:pt x="11747" y="20796"/>
                  </a:cubicBezTo>
                  <a:cubicBezTo>
                    <a:pt x="11700" y="20795"/>
                    <a:pt x="11655" y="20793"/>
                    <a:pt x="11610" y="20792"/>
                  </a:cubicBezTo>
                  <a:cubicBezTo>
                    <a:pt x="11587" y="20954"/>
                    <a:pt x="11526" y="21121"/>
                    <a:pt x="11550" y="21276"/>
                  </a:cubicBezTo>
                  <a:cubicBezTo>
                    <a:pt x="11693" y="22244"/>
                    <a:pt x="11884" y="23208"/>
                    <a:pt x="11999" y="24180"/>
                  </a:cubicBezTo>
                  <a:cubicBezTo>
                    <a:pt x="12100" y="25032"/>
                    <a:pt x="12151" y="25893"/>
                    <a:pt x="12171" y="26751"/>
                  </a:cubicBezTo>
                  <a:cubicBezTo>
                    <a:pt x="12193" y="27700"/>
                    <a:pt x="12181" y="28652"/>
                    <a:pt x="12138" y="29601"/>
                  </a:cubicBezTo>
                  <a:cubicBezTo>
                    <a:pt x="12097" y="30521"/>
                    <a:pt x="12022" y="31442"/>
                    <a:pt x="11920" y="32356"/>
                  </a:cubicBezTo>
                  <a:cubicBezTo>
                    <a:pt x="11709" y="34233"/>
                    <a:pt x="11078" y="35983"/>
                    <a:pt x="10341" y="37711"/>
                  </a:cubicBezTo>
                  <a:cubicBezTo>
                    <a:pt x="9714" y="39183"/>
                    <a:pt x="8935" y="40576"/>
                    <a:pt x="8219" y="42001"/>
                  </a:cubicBezTo>
                  <a:cubicBezTo>
                    <a:pt x="7972" y="42494"/>
                    <a:pt x="7789" y="43018"/>
                    <a:pt x="7548" y="43514"/>
                  </a:cubicBezTo>
                  <a:cubicBezTo>
                    <a:pt x="7035" y="44579"/>
                    <a:pt x="6217" y="45424"/>
                    <a:pt x="5474" y="46323"/>
                  </a:cubicBezTo>
                  <a:cubicBezTo>
                    <a:pt x="5163" y="46700"/>
                    <a:pt x="4844" y="47072"/>
                    <a:pt x="4492" y="47491"/>
                  </a:cubicBezTo>
                  <a:cubicBezTo>
                    <a:pt x="4291" y="47161"/>
                    <a:pt x="4480" y="46882"/>
                    <a:pt x="4622" y="46675"/>
                  </a:cubicBezTo>
                  <a:cubicBezTo>
                    <a:pt x="5616" y="45224"/>
                    <a:pt x="6180" y="43553"/>
                    <a:pt x="7013" y="42021"/>
                  </a:cubicBezTo>
                  <a:cubicBezTo>
                    <a:pt x="7422" y="41269"/>
                    <a:pt x="7732" y="40464"/>
                    <a:pt x="8102" y="39690"/>
                  </a:cubicBezTo>
                  <a:cubicBezTo>
                    <a:pt x="9002" y="37812"/>
                    <a:pt x="9479" y="35821"/>
                    <a:pt x="9717" y="33760"/>
                  </a:cubicBezTo>
                  <a:cubicBezTo>
                    <a:pt x="9906" y="32111"/>
                    <a:pt x="9930" y="30463"/>
                    <a:pt x="9947" y="28802"/>
                  </a:cubicBezTo>
                  <a:cubicBezTo>
                    <a:pt x="9969" y="26574"/>
                    <a:pt x="9802" y="24396"/>
                    <a:pt x="9303" y="22226"/>
                  </a:cubicBezTo>
                  <a:lnTo>
                    <a:pt x="9305" y="22226"/>
                  </a:lnTo>
                  <a:cubicBezTo>
                    <a:pt x="8981" y="20822"/>
                    <a:pt x="8774" y="19390"/>
                    <a:pt x="8569" y="17963"/>
                  </a:cubicBezTo>
                  <a:cubicBezTo>
                    <a:pt x="8387" y="16694"/>
                    <a:pt x="8595" y="15471"/>
                    <a:pt x="9093" y="14276"/>
                  </a:cubicBezTo>
                  <a:cubicBezTo>
                    <a:pt x="10035" y="12010"/>
                    <a:pt x="11443" y="10043"/>
                    <a:pt x="12914" y="8104"/>
                  </a:cubicBezTo>
                  <a:cubicBezTo>
                    <a:pt x="14642" y="5826"/>
                    <a:pt x="16500" y="3664"/>
                    <a:pt x="18515" y="1635"/>
                  </a:cubicBezTo>
                  <a:cubicBezTo>
                    <a:pt x="18556" y="1593"/>
                    <a:pt x="18610" y="1563"/>
                    <a:pt x="18762" y="1453"/>
                  </a:cubicBezTo>
                  <a:close/>
                  <a:moveTo>
                    <a:pt x="19885" y="0"/>
                  </a:moveTo>
                  <a:cubicBezTo>
                    <a:pt x="19052" y="427"/>
                    <a:pt x="18452" y="838"/>
                    <a:pt x="17936" y="1352"/>
                  </a:cubicBezTo>
                  <a:cubicBezTo>
                    <a:pt x="16088" y="3194"/>
                    <a:pt x="14357" y="5139"/>
                    <a:pt x="12747" y="7199"/>
                  </a:cubicBezTo>
                  <a:cubicBezTo>
                    <a:pt x="11437" y="8873"/>
                    <a:pt x="10187" y="10574"/>
                    <a:pt x="9115" y="12413"/>
                  </a:cubicBezTo>
                  <a:cubicBezTo>
                    <a:pt x="7807" y="14656"/>
                    <a:pt x="7518" y="17002"/>
                    <a:pt x="8096" y="19511"/>
                  </a:cubicBezTo>
                  <a:cubicBezTo>
                    <a:pt x="8475" y="21156"/>
                    <a:pt x="8796" y="22814"/>
                    <a:pt x="9085" y="24478"/>
                  </a:cubicBezTo>
                  <a:cubicBezTo>
                    <a:pt x="9338" y="25930"/>
                    <a:pt x="9326" y="27402"/>
                    <a:pt x="9356" y="28876"/>
                  </a:cubicBezTo>
                  <a:cubicBezTo>
                    <a:pt x="9401" y="31066"/>
                    <a:pt x="9246" y="33228"/>
                    <a:pt x="8903" y="35385"/>
                  </a:cubicBezTo>
                  <a:cubicBezTo>
                    <a:pt x="8605" y="37252"/>
                    <a:pt x="7923" y="38997"/>
                    <a:pt x="7186" y="40718"/>
                  </a:cubicBezTo>
                  <a:cubicBezTo>
                    <a:pt x="6632" y="42016"/>
                    <a:pt x="5998" y="43279"/>
                    <a:pt x="5384" y="44552"/>
                  </a:cubicBezTo>
                  <a:cubicBezTo>
                    <a:pt x="4865" y="45628"/>
                    <a:pt x="4377" y="46723"/>
                    <a:pt x="3786" y="47761"/>
                  </a:cubicBezTo>
                  <a:cubicBezTo>
                    <a:pt x="3044" y="49060"/>
                    <a:pt x="1927" y="50039"/>
                    <a:pt x="778" y="50973"/>
                  </a:cubicBezTo>
                  <a:cubicBezTo>
                    <a:pt x="539" y="51167"/>
                    <a:pt x="261" y="51335"/>
                    <a:pt x="82" y="51574"/>
                  </a:cubicBezTo>
                  <a:cubicBezTo>
                    <a:pt x="56" y="51609"/>
                    <a:pt x="26" y="51639"/>
                    <a:pt x="1" y="51672"/>
                  </a:cubicBezTo>
                  <a:lnTo>
                    <a:pt x="816" y="51672"/>
                  </a:lnTo>
                  <a:cubicBezTo>
                    <a:pt x="2014" y="50743"/>
                    <a:pt x="3095" y="49679"/>
                    <a:pt x="4199" y="48643"/>
                  </a:cubicBezTo>
                  <a:cubicBezTo>
                    <a:pt x="5526" y="47397"/>
                    <a:pt x="6601" y="45931"/>
                    <a:pt x="7747" y="44526"/>
                  </a:cubicBezTo>
                  <a:cubicBezTo>
                    <a:pt x="9067" y="42906"/>
                    <a:pt x="10383" y="41288"/>
                    <a:pt x="11509" y="39523"/>
                  </a:cubicBezTo>
                  <a:cubicBezTo>
                    <a:pt x="12640" y="37753"/>
                    <a:pt x="13551" y="35894"/>
                    <a:pt x="14145" y="33863"/>
                  </a:cubicBezTo>
                  <a:cubicBezTo>
                    <a:pt x="14526" y="32559"/>
                    <a:pt x="14778" y="31248"/>
                    <a:pt x="14939" y="29909"/>
                  </a:cubicBezTo>
                  <a:cubicBezTo>
                    <a:pt x="15073" y="28783"/>
                    <a:pt x="15237" y="27669"/>
                    <a:pt x="15150" y="26520"/>
                  </a:cubicBezTo>
                  <a:cubicBezTo>
                    <a:pt x="15048" y="25180"/>
                    <a:pt x="15121" y="23828"/>
                    <a:pt x="15054" y="22485"/>
                  </a:cubicBezTo>
                  <a:cubicBezTo>
                    <a:pt x="14999" y="21413"/>
                    <a:pt x="14789" y="20348"/>
                    <a:pt x="14759" y="19277"/>
                  </a:cubicBezTo>
                  <a:cubicBezTo>
                    <a:pt x="14729" y="18184"/>
                    <a:pt x="14855" y="17089"/>
                    <a:pt x="14878" y="15993"/>
                  </a:cubicBezTo>
                  <a:cubicBezTo>
                    <a:pt x="14938" y="13100"/>
                    <a:pt x="15711" y="10362"/>
                    <a:pt x="16687" y="7673"/>
                  </a:cubicBezTo>
                  <a:cubicBezTo>
                    <a:pt x="17030" y="6727"/>
                    <a:pt x="17484" y="5820"/>
                    <a:pt x="17891" y="4898"/>
                  </a:cubicBezTo>
                  <a:cubicBezTo>
                    <a:pt x="18387" y="3778"/>
                    <a:pt x="18899" y="2664"/>
                    <a:pt x="19378" y="1537"/>
                  </a:cubicBezTo>
                  <a:cubicBezTo>
                    <a:pt x="19565" y="1097"/>
                    <a:pt x="19681" y="626"/>
                    <a:pt x="198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37"/>
            <p:cNvSpPr/>
            <p:nvPr/>
          </p:nvSpPr>
          <p:spPr>
            <a:xfrm>
              <a:off x="2000300" y="4217900"/>
              <a:ext cx="206225" cy="181300"/>
            </a:xfrm>
            <a:custGeom>
              <a:avLst/>
              <a:gdLst/>
              <a:ahLst/>
              <a:cxnLst/>
              <a:rect l="l" t="t" r="r" b="b"/>
              <a:pathLst>
                <a:path w="8249" h="7252" extrusionOk="0">
                  <a:moveTo>
                    <a:pt x="8248" y="1"/>
                  </a:moveTo>
                  <a:cubicBezTo>
                    <a:pt x="8239" y="14"/>
                    <a:pt x="8227" y="25"/>
                    <a:pt x="8217" y="37"/>
                  </a:cubicBezTo>
                  <a:cubicBezTo>
                    <a:pt x="6800" y="1816"/>
                    <a:pt x="5364" y="3572"/>
                    <a:pt x="3609" y="5037"/>
                  </a:cubicBezTo>
                  <a:cubicBezTo>
                    <a:pt x="2514" y="5951"/>
                    <a:pt x="1289" y="6664"/>
                    <a:pt x="0" y="7252"/>
                  </a:cubicBezTo>
                  <a:lnTo>
                    <a:pt x="1326" y="7252"/>
                  </a:lnTo>
                  <a:cubicBezTo>
                    <a:pt x="2911" y="6377"/>
                    <a:pt x="4296" y="5272"/>
                    <a:pt x="5551" y="4005"/>
                  </a:cubicBezTo>
                  <a:cubicBezTo>
                    <a:pt x="6522" y="3023"/>
                    <a:pt x="7367" y="1917"/>
                    <a:pt x="8248" y="846"/>
                  </a:cubicBezTo>
                  <a:lnTo>
                    <a:pt x="824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37"/>
            <p:cNvSpPr/>
            <p:nvPr/>
          </p:nvSpPr>
          <p:spPr>
            <a:xfrm>
              <a:off x="1677050" y="4095350"/>
              <a:ext cx="529500" cy="303850"/>
            </a:xfrm>
            <a:custGeom>
              <a:avLst/>
              <a:gdLst/>
              <a:ahLst/>
              <a:cxnLst/>
              <a:rect l="l" t="t" r="r" b="b"/>
              <a:pathLst>
                <a:path w="21180" h="12154" extrusionOk="0">
                  <a:moveTo>
                    <a:pt x="21180" y="0"/>
                  </a:moveTo>
                  <a:cubicBezTo>
                    <a:pt x="20620" y="49"/>
                    <a:pt x="20063" y="101"/>
                    <a:pt x="19506" y="161"/>
                  </a:cubicBezTo>
                  <a:cubicBezTo>
                    <a:pt x="18935" y="224"/>
                    <a:pt x="18368" y="397"/>
                    <a:pt x="17819" y="582"/>
                  </a:cubicBezTo>
                  <a:cubicBezTo>
                    <a:pt x="16419" y="1055"/>
                    <a:pt x="15073" y="1646"/>
                    <a:pt x="13747" y="2307"/>
                  </a:cubicBezTo>
                  <a:cubicBezTo>
                    <a:pt x="12141" y="3106"/>
                    <a:pt x="10656" y="4080"/>
                    <a:pt x="9220" y="5131"/>
                  </a:cubicBezTo>
                  <a:cubicBezTo>
                    <a:pt x="8283" y="5817"/>
                    <a:pt x="7479" y="6680"/>
                    <a:pt x="6565" y="7404"/>
                  </a:cubicBezTo>
                  <a:cubicBezTo>
                    <a:pt x="4954" y="8676"/>
                    <a:pt x="3351" y="9968"/>
                    <a:pt x="1661" y="11128"/>
                  </a:cubicBezTo>
                  <a:cubicBezTo>
                    <a:pt x="1122" y="11497"/>
                    <a:pt x="566" y="11834"/>
                    <a:pt x="1" y="12154"/>
                  </a:cubicBezTo>
                  <a:lnTo>
                    <a:pt x="1041" y="12154"/>
                  </a:lnTo>
                  <a:cubicBezTo>
                    <a:pt x="1360" y="11968"/>
                    <a:pt x="1683" y="11790"/>
                    <a:pt x="1995" y="11587"/>
                  </a:cubicBezTo>
                  <a:cubicBezTo>
                    <a:pt x="3202" y="10802"/>
                    <a:pt x="4357" y="9927"/>
                    <a:pt x="5476" y="9022"/>
                  </a:cubicBezTo>
                  <a:cubicBezTo>
                    <a:pt x="6832" y="7924"/>
                    <a:pt x="8101" y="6719"/>
                    <a:pt x="9459" y="5625"/>
                  </a:cubicBezTo>
                  <a:cubicBezTo>
                    <a:pt x="10219" y="5010"/>
                    <a:pt x="11100" y="4548"/>
                    <a:pt x="11896" y="3973"/>
                  </a:cubicBezTo>
                  <a:cubicBezTo>
                    <a:pt x="13049" y="3140"/>
                    <a:pt x="14362" y="2612"/>
                    <a:pt x="15611" y="1961"/>
                  </a:cubicBezTo>
                  <a:cubicBezTo>
                    <a:pt x="15935" y="1793"/>
                    <a:pt x="16284" y="1664"/>
                    <a:pt x="16634" y="1554"/>
                  </a:cubicBezTo>
                  <a:cubicBezTo>
                    <a:pt x="17705" y="1214"/>
                    <a:pt x="18765" y="817"/>
                    <a:pt x="19860" y="579"/>
                  </a:cubicBezTo>
                  <a:cubicBezTo>
                    <a:pt x="20297" y="485"/>
                    <a:pt x="20738" y="415"/>
                    <a:pt x="21180" y="363"/>
                  </a:cubicBezTo>
                  <a:lnTo>
                    <a:pt x="2118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37"/>
            <p:cNvSpPr/>
            <p:nvPr/>
          </p:nvSpPr>
          <p:spPr>
            <a:xfrm>
              <a:off x="1366850" y="3372600"/>
              <a:ext cx="288575" cy="1026600"/>
            </a:xfrm>
            <a:custGeom>
              <a:avLst/>
              <a:gdLst/>
              <a:ahLst/>
              <a:cxnLst/>
              <a:rect l="l" t="t" r="r" b="b"/>
              <a:pathLst>
                <a:path w="11543" h="41064" extrusionOk="0">
                  <a:moveTo>
                    <a:pt x="834" y="0"/>
                  </a:moveTo>
                  <a:cubicBezTo>
                    <a:pt x="437" y="284"/>
                    <a:pt x="244" y="698"/>
                    <a:pt x="1" y="1220"/>
                  </a:cubicBezTo>
                  <a:cubicBezTo>
                    <a:pt x="265" y="1098"/>
                    <a:pt x="413" y="1030"/>
                    <a:pt x="613" y="937"/>
                  </a:cubicBezTo>
                  <a:cubicBezTo>
                    <a:pt x="1014" y="2549"/>
                    <a:pt x="1700" y="3987"/>
                    <a:pt x="2429" y="5405"/>
                  </a:cubicBezTo>
                  <a:cubicBezTo>
                    <a:pt x="2512" y="5569"/>
                    <a:pt x="2557" y="5752"/>
                    <a:pt x="2637" y="5918"/>
                  </a:cubicBezTo>
                  <a:cubicBezTo>
                    <a:pt x="3285" y="7239"/>
                    <a:pt x="3872" y="8597"/>
                    <a:pt x="4605" y="9869"/>
                  </a:cubicBezTo>
                  <a:cubicBezTo>
                    <a:pt x="5829" y="11996"/>
                    <a:pt x="7133" y="14077"/>
                    <a:pt x="8437" y="16155"/>
                  </a:cubicBezTo>
                  <a:cubicBezTo>
                    <a:pt x="9490" y="17831"/>
                    <a:pt x="10030" y="19665"/>
                    <a:pt x="10273" y="21607"/>
                  </a:cubicBezTo>
                  <a:cubicBezTo>
                    <a:pt x="10399" y="22613"/>
                    <a:pt x="10544" y="23617"/>
                    <a:pt x="10631" y="24626"/>
                  </a:cubicBezTo>
                  <a:cubicBezTo>
                    <a:pt x="10700" y="25417"/>
                    <a:pt x="10730" y="26216"/>
                    <a:pt x="10709" y="27010"/>
                  </a:cubicBezTo>
                  <a:cubicBezTo>
                    <a:pt x="10675" y="28301"/>
                    <a:pt x="10407" y="29560"/>
                    <a:pt x="10141" y="30825"/>
                  </a:cubicBezTo>
                  <a:cubicBezTo>
                    <a:pt x="9830" y="32301"/>
                    <a:pt x="9559" y="33786"/>
                    <a:pt x="8983" y="35184"/>
                  </a:cubicBezTo>
                  <a:cubicBezTo>
                    <a:pt x="8339" y="36744"/>
                    <a:pt x="7623" y="38246"/>
                    <a:pt x="6299" y="39405"/>
                  </a:cubicBezTo>
                  <a:cubicBezTo>
                    <a:pt x="5706" y="39926"/>
                    <a:pt x="5150" y="40488"/>
                    <a:pt x="4605" y="41064"/>
                  </a:cubicBezTo>
                  <a:lnTo>
                    <a:pt x="5419" y="41064"/>
                  </a:lnTo>
                  <a:cubicBezTo>
                    <a:pt x="5717" y="40784"/>
                    <a:pt x="6014" y="40506"/>
                    <a:pt x="6308" y="40222"/>
                  </a:cubicBezTo>
                  <a:cubicBezTo>
                    <a:pt x="7010" y="39538"/>
                    <a:pt x="7819" y="38938"/>
                    <a:pt x="8299" y="38065"/>
                  </a:cubicBezTo>
                  <a:cubicBezTo>
                    <a:pt x="9216" y="36398"/>
                    <a:pt x="9999" y="34667"/>
                    <a:pt x="10399" y="32793"/>
                  </a:cubicBezTo>
                  <a:cubicBezTo>
                    <a:pt x="10559" y="32047"/>
                    <a:pt x="10604" y="31273"/>
                    <a:pt x="10819" y="30545"/>
                  </a:cubicBezTo>
                  <a:cubicBezTo>
                    <a:pt x="11402" y="28574"/>
                    <a:pt x="11542" y="26577"/>
                    <a:pt x="11311" y="24543"/>
                  </a:cubicBezTo>
                  <a:cubicBezTo>
                    <a:pt x="11202" y="23596"/>
                    <a:pt x="11060" y="22650"/>
                    <a:pt x="10998" y="21698"/>
                  </a:cubicBezTo>
                  <a:lnTo>
                    <a:pt x="10998" y="21700"/>
                  </a:lnTo>
                  <a:cubicBezTo>
                    <a:pt x="10902" y="20203"/>
                    <a:pt x="10431" y="18803"/>
                    <a:pt x="9846" y="17461"/>
                  </a:cubicBezTo>
                  <a:cubicBezTo>
                    <a:pt x="8748" y="14943"/>
                    <a:pt x="7112" y="12730"/>
                    <a:pt x="5638" y="10430"/>
                  </a:cubicBezTo>
                  <a:cubicBezTo>
                    <a:pt x="4908" y="9291"/>
                    <a:pt x="4266" y="8112"/>
                    <a:pt x="3650" y="6915"/>
                  </a:cubicBezTo>
                  <a:cubicBezTo>
                    <a:pt x="3117" y="5878"/>
                    <a:pt x="2640" y="4812"/>
                    <a:pt x="2151" y="3754"/>
                  </a:cubicBezTo>
                  <a:cubicBezTo>
                    <a:pt x="1932" y="3281"/>
                    <a:pt x="1712" y="2808"/>
                    <a:pt x="1544" y="2317"/>
                  </a:cubicBezTo>
                  <a:cubicBezTo>
                    <a:pt x="1290" y="1569"/>
                    <a:pt x="1077" y="805"/>
                    <a:pt x="8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37"/>
            <p:cNvSpPr/>
            <p:nvPr/>
          </p:nvSpPr>
          <p:spPr>
            <a:xfrm>
              <a:off x="1425025" y="3692150"/>
              <a:ext cx="152125" cy="707050"/>
            </a:xfrm>
            <a:custGeom>
              <a:avLst/>
              <a:gdLst/>
              <a:ahLst/>
              <a:cxnLst/>
              <a:rect l="l" t="t" r="r" b="b"/>
              <a:pathLst>
                <a:path w="6085" h="28282" extrusionOk="0">
                  <a:moveTo>
                    <a:pt x="1023" y="0"/>
                  </a:moveTo>
                  <a:cubicBezTo>
                    <a:pt x="975" y="20"/>
                    <a:pt x="928" y="41"/>
                    <a:pt x="880" y="60"/>
                  </a:cubicBezTo>
                  <a:cubicBezTo>
                    <a:pt x="979" y="334"/>
                    <a:pt x="1054" y="620"/>
                    <a:pt x="1182" y="880"/>
                  </a:cubicBezTo>
                  <a:cubicBezTo>
                    <a:pt x="1794" y="2118"/>
                    <a:pt x="2411" y="3351"/>
                    <a:pt x="3184" y="4504"/>
                  </a:cubicBezTo>
                  <a:cubicBezTo>
                    <a:pt x="3572" y="5085"/>
                    <a:pt x="3839" y="5749"/>
                    <a:pt x="4131" y="6390"/>
                  </a:cubicBezTo>
                  <a:cubicBezTo>
                    <a:pt x="4751" y="7743"/>
                    <a:pt x="4979" y="9199"/>
                    <a:pt x="5247" y="10649"/>
                  </a:cubicBezTo>
                  <a:cubicBezTo>
                    <a:pt x="5360" y="11267"/>
                    <a:pt x="5433" y="11867"/>
                    <a:pt x="5293" y="12471"/>
                  </a:cubicBezTo>
                  <a:cubicBezTo>
                    <a:pt x="5086" y="13369"/>
                    <a:pt x="4863" y="14264"/>
                    <a:pt x="4605" y="15146"/>
                  </a:cubicBezTo>
                  <a:cubicBezTo>
                    <a:pt x="4355" y="16001"/>
                    <a:pt x="4005" y="16826"/>
                    <a:pt x="3782" y="17686"/>
                  </a:cubicBezTo>
                  <a:cubicBezTo>
                    <a:pt x="3268" y="19673"/>
                    <a:pt x="2803" y="21671"/>
                    <a:pt x="2320" y="23665"/>
                  </a:cubicBezTo>
                  <a:cubicBezTo>
                    <a:pt x="1969" y="25114"/>
                    <a:pt x="1361" y="26437"/>
                    <a:pt x="475" y="27643"/>
                  </a:cubicBezTo>
                  <a:cubicBezTo>
                    <a:pt x="322" y="27852"/>
                    <a:pt x="143" y="28056"/>
                    <a:pt x="0" y="28282"/>
                  </a:cubicBezTo>
                  <a:lnTo>
                    <a:pt x="298" y="28282"/>
                  </a:lnTo>
                  <a:cubicBezTo>
                    <a:pt x="408" y="28141"/>
                    <a:pt x="517" y="27998"/>
                    <a:pt x="641" y="27870"/>
                  </a:cubicBezTo>
                  <a:cubicBezTo>
                    <a:pt x="1629" y="26847"/>
                    <a:pt x="2229" y="25592"/>
                    <a:pt x="2674" y="24288"/>
                  </a:cubicBezTo>
                  <a:cubicBezTo>
                    <a:pt x="3127" y="22963"/>
                    <a:pt x="3381" y="21569"/>
                    <a:pt x="3739" y="20211"/>
                  </a:cubicBezTo>
                  <a:cubicBezTo>
                    <a:pt x="4005" y="19201"/>
                    <a:pt x="4286" y="18195"/>
                    <a:pt x="4581" y="17193"/>
                  </a:cubicBezTo>
                  <a:cubicBezTo>
                    <a:pt x="4970" y="15870"/>
                    <a:pt x="5448" y="14567"/>
                    <a:pt x="5754" y="13225"/>
                  </a:cubicBezTo>
                  <a:cubicBezTo>
                    <a:pt x="5933" y="12438"/>
                    <a:pt x="6084" y="11602"/>
                    <a:pt x="5797" y="10770"/>
                  </a:cubicBezTo>
                  <a:cubicBezTo>
                    <a:pt x="5648" y="10340"/>
                    <a:pt x="5594" y="9877"/>
                    <a:pt x="5512" y="9426"/>
                  </a:cubicBezTo>
                  <a:cubicBezTo>
                    <a:pt x="5196" y="7686"/>
                    <a:pt x="4587" y="6064"/>
                    <a:pt x="3654" y="4558"/>
                  </a:cubicBezTo>
                  <a:cubicBezTo>
                    <a:pt x="2946" y="3412"/>
                    <a:pt x="2265" y="2251"/>
                    <a:pt x="1582" y="1091"/>
                  </a:cubicBezTo>
                  <a:cubicBezTo>
                    <a:pt x="1376" y="739"/>
                    <a:pt x="1208" y="364"/>
                    <a:pt x="10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37"/>
            <p:cNvSpPr/>
            <p:nvPr/>
          </p:nvSpPr>
          <p:spPr>
            <a:xfrm>
              <a:off x="1789525" y="4291325"/>
              <a:ext cx="146950" cy="107875"/>
            </a:xfrm>
            <a:custGeom>
              <a:avLst/>
              <a:gdLst/>
              <a:ahLst/>
              <a:cxnLst/>
              <a:rect l="l" t="t" r="r" b="b"/>
              <a:pathLst>
                <a:path w="5878" h="4315" extrusionOk="0">
                  <a:moveTo>
                    <a:pt x="5878" y="1"/>
                  </a:moveTo>
                  <a:cubicBezTo>
                    <a:pt x="5252" y="47"/>
                    <a:pt x="4918" y="377"/>
                    <a:pt x="4580" y="617"/>
                  </a:cubicBezTo>
                  <a:cubicBezTo>
                    <a:pt x="3933" y="1079"/>
                    <a:pt x="3335" y="1610"/>
                    <a:pt x="2720" y="2115"/>
                  </a:cubicBezTo>
                  <a:cubicBezTo>
                    <a:pt x="1843" y="2834"/>
                    <a:pt x="1010" y="3616"/>
                    <a:pt x="82" y="4262"/>
                  </a:cubicBezTo>
                  <a:cubicBezTo>
                    <a:pt x="55" y="4282"/>
                    <a:pt x="26" y="4297"/>
                    <a:pt x="1" y="4315"/>
                  </a:cubicBezTo>
                  <a:lnTo>
                    <a:pt x="929" y="4315"/>
                  </a:lnTo>
                  <a:cubicBezTo>
                    <a:pt x="1193" y="4109"/>
                    <a:pt x="1457" y="3900"/>
                    <a:pt x="1691" y="3665"/>
                  </a:cubicBezTo>
                  <a:cubicBezTo>
                    <a:pt x="2885" y="2462"/>
                    <a:pt x="4202" y="1413"/>
                    <a:pt x="5530" y="372"/>
                  </a:cubicBezTo>
                  <a:cubicBezTo>
                    <a:pt x="5621" y="301"/>
                    <a:pt x="5690" y="204"/>
                    <a:pt x="58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Herbal Medicine Breakthrough by Slidesgo">
  <a:themeElements>
    <a:clrScheme name="Simple Light">
      <a:dk1>
        <a:srgbClr val="2D2D2D"/>
      </a:dk1>
      <a:lt1>
        <a:srgbClr val="F9F1DE"/>
      </a:lt1>
      <a:dk2>
        <a:srgbClr val="78896F"/>
      </a:dk2>
      <a:lt2>
        <a:srgbClr val="94A480"/>
      </a:lt2>
      <a:accent1>
        <a:srgbClr val="C5C2BA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2D2D2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159</TotalTime>
  <Words>456</Words>
  <Application>Microsoft Office PowerPoint</Application>
  <PresentationFormat>On-screen Show (16:9)</PresentationFormat>
  <Paragraphs>85</Paragraphs>
  <Slides>18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Tenor Sans</vt:lpstr>
      <vt:lpstr>Arial</vt:lpstr>
      <vt:lpstr>Wingdings</vt:lpstr>
      <vt:lpstr>Bebas Neue</vt:lpstr>
      <vt:lpstr>Domine</vt:lpstr>
      <vt:lpstr>Herbal Medicine Breakthrough by Slidesgo</vt:lpstr>
      <vt:lpstr>Herbal.in </vt:lpstr>
      <vt:lpstr>Our Team</vt:lpstr>
      <vt:lpstr>01</vt:lpstr>
      <vt:lpstr>01</vt:lpstr>
      <vt:lpstr>Latar Belakang</vt:lpstr>
      <vt:lpstr>Research Questions</vt:lpstr>
      <vt:lpstr>Solusi </vt:lpstr>
      <vt:lpstr>02</vt:lpstr>
      <vt:lpstr>Fitur pada Herbal.in</vt:lpstr>
      <vt:lpstr>Fitur pada Herbal.in</vt:lpstr>
      <vt:lpstr>Tambahan</vt:lpstr>
      <vt:lpstr>03</vt:lpstr>
      <vt:lpstr>Sumber daya yang digunakan</vt:lpstr>
      <vt:lpstr>04</vt:lpstr>
      <vt:lpstr>PowerPoint Presentation</vt:lpstr>
      <vt:lpstr>PowerPoint Presentation</vt:lpstr>
      <vt:lpstr>"There's nothing more important than our good health - that's our principal capital asset."    Arlen Spectre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Herbal Medicine</dc:title>
  <dc:creator>Vanessa Leonora</dc:creator>
  <cp:lastModifiedBy>Vanessa Leonora</cp:lastModifiedBy>
  <cp:revision>7</cp:revision>
  <dcterms:modified xsi:type="dcterms:W3CDTF">2022-12-10T14:23:13Z</dcterms:modified>
</cp:coreProperties>
</file>